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74" r:id="rId6"/>
    <p:sldId id="262" r:id="rId7"/>
    <p:sldId id="275" r:id="rId8"/>
    <p:sldId id="263" r:id="rId9"/>
    <p:sldId id="276" r:id="rId10"/>
    <p:sldId id="277" r:id="rId11"/>
    <p:sldId id="278" r:id="rId12"/>
    <p:sldId id="280" r:id="rId13"/>
    <p:sldId id="281" r:id="rId14"/>
    <p:sldId id="282" r:id="rId15"/>
    <p:sldId id="283" r:id="rId16"/>
    <p:sldId id="265" r:id="rId17"/>
    <p:sldId id="279" r:id="rId18"/>
    <p:sldId id="266" r:id="rId19"/>
    <p:sldId id="267" r:id="rId20"/>
    <p:sldId id="273" r:id="rId21"/>
    <p:sldId id="268" r:id="rId22"/>
    <p:sldId id="270" r:id="rId23"/>
    <p:sldId id="285" r:id="rId24"/>
    <p:sldId id="271" r:id="rId25"/>
    <p:sldId id="284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mid Kisliak" userId="b77fec97947ab28f" providerId="LiveId" clId="{E24AC6EA-71C5-4AAE-AF09-80867FD255F2}"/>
    <pc:docChg chg="undo custSel addSld delSld modSld sldOrd">
      <pc:chgData name="Demid Kisliak" userId="b77fec97947ab28f" providerId="LiveId" clId="{E24AC6EA-71C5-4AAE-AF09-80867FD255F2}" dt="2018-02-18T08:29:19.793" v="1676"/>
      <pc:docMkLst>
        <pc:docMk/>
      </pc:docMkLst>
      <pc:sldChg chg="addSp modSp">
        <pc:chgData name="Demid Kisliak" userId="b77fec97947ab28f" providerId="LiveId" clId="{E24AC6EA-71C5-4AAE-AF09-80867FD255F2}" dt="2018-02-17T16:08:50.794" v="72" actId="2711"/>
        <pc:sldMkLst>
          <pc:docMk/>
          <pc:sldMk cId="2793878822" sldId="256"/>
        </pc:sldMkLst>
        <pc:spChg chg="add mod">
          <ac:chgData name="Demid Kisliak" userId="b77fec97947ab28f" providerId="LiveId" clId="{E24AC6EA-71C5-4AAE-AF09-80867FD255F2}" dt="2018-02-17T16:08:50.794" v="72" actId="2711"/>
          <ac:spMkLst>
            <pc:docMk/>
            <pc:sldMk cId="2793878822" sldId="256"/>
            <ac:spMk id="5" creationId="{9CC4B294-8B23-4A83-9CB3-6192F59E3B7B}"/>
          </ac:spMkLst>
        </pc:spChg>
        <pc:picChg chg="mod">
          <ac:chgData name="Demid Kisliak" userId="b77fec97947ab28f" providerId="LiveId" clId="{E24AC6EA-71C5-4AAE-AF09-80867FD255F2}" dt="2018-02-17T16:05:53.127" v="60" actId="2711"/>
          <ac:picMkLst>
            <pc:docMk/>
            <pc:sldMk cId="2793878822" sldId="256"/>
            <ac:picMk id="4" creationId="{CB8E1BCC-BDFB-4A4D-9F9F-6D9B3E8AA945}"/>
          </ac:picMkLst>
        </pc:picChg>
      </pc:sldChg>
      <pc:sldChg chg="addSp delSp modSp">
        <pc:chgData name="Demid Kisliak" userId="b77fec97947ab28f" providerId="LiveId" clId="{E24AC6EA-71C5-4AAE-AF09-80867FD255F2}" dt="2018-02-17T16:23:14.602" v="146" actId="1076"/>
        <pc:sldMkLst>
          <pc:docMk/>
          <pc:sldMk cId="2009488675" sldId="257"/>
        </pc:sldMkLst>
        <pc:spChg chg="del">
          <ac:chgData name="Demid Kisliak" userId="b77fec97947ab28f" providerId="LiveId" clId="{E24AC6EA-71C5-4AAE-AF09-80867FD255F2}" dt="2018-02-17T16:20:33.702" v="75" actId="478"/>
          <ac:spMkLst>
            <pc:docMk/>
            <pc:sldMk cId="2009488675" sldId="257"/>
            <ac:spMk id="2" creationId="{D31DC9CB-1335-4097-94D0-57959A6E42D2}"/>
          </ac:spMkLst>
        </pc:spChg>
        <pc:spChg chg="add del mod">
          <ac:chgData name="Demid Kisliak" userId="b77fec97947ab28f" providerId="LiveId" clId="{E24AC6EA-71C5-4AAE-AF09-80867FD255F2}" dt="2018-02-17T16:20:31.416" v="74" actId="478"/>
          <ac:spMkLst>
            <pc:docMk/>
            <pc:sldMk cId="2009488675" sldId="257"/>
            <ac:spMk id="5" creationId="{C5215944-505A-45EB-8C2E-505BD2A56D14}"/>
          </ac:spMkLst>
        </pc:spChg>
        <pc:spChg chg="add mod">
          <ac:chgData name="Demid Kisliak" userId="b77fec97947ab28f" providerId="LiveId" clId="{E24AC6EA-71C5-4AAE-AF09-80867FD255F2}" dt="2018-02-17T16:23:14.602" v="146" actId="1076"/>
          <ac:spMkLst>
            <pc:docMk/>
            <pc:sldMk cId="2009488675" sldId="257"/>
            <ac:spMk id="7" creationId="{DDF76B46-7352-43E6-939B-F3FAAD012B79}"/>
          </ac:spMkLst>
        </pc:spChg>
        <pc:picChg chg="del">
          <ac:chgData name="Demid Kisliak" userId="b77fec97947ab28f" providerId="LiveId" clId="{E24AC6EA-71C5-4AAE-AF09-80867FD255F2}" dt="2018-02-17T16:20:27.763" v="73" actId="478"/>
          <ac:picMkLst>
            <pc:docMk/>
            <pc:sldMk cId="2009488675" sldId="257"/>
            <ac:picMk id="4" creationId="{F4E49656-DC52-45AC-A1EA-0F7D44D7267C}"/>
          </ac:picMkLst>
        </pc:picChg>
        <pc:picChg chg="add mod">
          <ac:chgData name="Demid Kisliak" userId="b77fec97947ab28f" providerId="LiveId" clId="{E24AC6EA-71C5-4AAE-AF09-80867FD255F2}" dt="2018-02-17T16:23:10.157" v="145" actId="1076"/>
          <ac:picMkLst>
            <pc:docMk/>
            <pc:sldMk cId="2009488675" sldId="257"/>
            <ac:picMk id="6" creationId="{5F1A4D03-5039-498A-95F2-6D6899F726B2}"/>
          </ac:picMkLst>
        </pc:picChg>
      </pc:sldChg>
      <pc:sldChg chg="addSp delSp modSp">
        <pc:chgData name="Demid Kisliak" userId="b77fec97947ab28f" providerId="LiveId" clId="{E24AC6EA-71C5-4AAE-AF09-80867FD255F2}" dt="2018-02-17T16:33:03.781" v="268" actId="403"/>
        <pc:sldMkLst>
          <pc:docMk/>
          <pc:sldMk cId="151619386" sldId="258"/>
        </pc:sldMkLst>
        <pc:spChg chg="del">
          <ac:chgData name="Demid Kisliak" userId="b77fec97947ab28f" providerId="LiveId" clId="{E24AC6EA-71C5-4AAE-AF09-80867FD255F2}" dt="2018-02-17T16:30:24.745" v="167" actId="478"/>
          <ac:spMkLst>
            <pc:docMk/>
            <pc:sldMk cId="151619386" sldId="258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16:33:03.781" v="268" actId="403"/>
          <ac:spMkLst>
            <pc:docMk/>
            <pc:sldMk cId="151619386" sldId="258"/>
            <ac:spMk id="6" creationId="{8353877C-AD7A-4FAD-B396-ABEB1D6DEC77}"/>
          </ac:spMkLst>
        </pc:spChg>
        <pc:picChg chg="mod">
          <ac:chgData name="Demid Kisliak" userId="b77fec97947ab28f" providerId="LiveId" clId="{E24AC6EA-71C5-4AAE-AF09-80867FD255F2}" dt="2018-02-17T16:32:53.864" v="265" actId="14100"/>
          <ac:picMkLst>
            <pc:docMk/>
            <pc:sldMk cId="151619386" sldId="258"/>
            <ac:picMk id="4" creationId="{9B7A354F-0C58-49D5-9666-5BF339AE284F}"/>
          </ac:picMkLst>
        </pc:picChg>
        <pc:picChg chg="add mod">
          <ac:chgData name="Demid Kisliak" userId="b77fec97947ab28f" providerId="LiveId" clId="{E24AC6EA-71C5-4AAE-AF09-80867FD255F2}" dt="2018-02-17T16:32:57.803" v="266" actId="14100"/>
          <ac:picMkLst>
            <pc:docMk/>
            <pc:sldMk cId="151619386" sldId="258"/>
            <ac:picMk id="5" creationId="{F69E02F7-8704-4177-93BD-58DE566D9ED8}"/>
          </ac:picMkLst>
        </pc:picChg>
      </pc:sldChg>
      <pc:sldChg chg="del">
        <pc:chgData name="Demid Kisliak" userId="b77fec97947ab28f" providerId="LiveId" clId="{E24AC6EA-71C5-4AAE-AF09-80867FD255F2}" dt="2018-02-17T16:37:27.165" v="269" actId="2696"/>
        <pc:sldMkLst>
          <pc:docMk/>
          <pc:sldMk cId="967210880" sldId="259"/>
        </pc:sldMkLst>
      </pc:sldChg>
      <pc:sldChg chg="del">
        <pc:chgData name="Demid Kisliak" userId="b77fec97947ab28f" providerId="LiveId" clId="{E24AC6EA-71C5-4AAE-AF09-80867FD255F2}" dt="2018-02-17T16:30:08.242" v="166" actId="2696"/>
        <pc:sldMkLst>
          <pc:docMk/>
          <pc:sldMk cId="3175537609" sldId="260"/>
        </pc:sldMkLst>
      </pc:sldChg>
      <pc:sldChg chg="addSp delSp modSp setBg">
        <pc:chgData name="Demid Kisliak" userId="b77fec97947ab28f" providerId="LiveId" clId="{E24AC6EA-71C5-4AAE-AF09-80867FD255F2}" dt="2018-02-17T16:41:17.473" v="364" actId="1076"/>
        <pc:sldMkLst>
          <pc:docMk/>
          <pc:sldMk cId="3560253890" sldId="261"/>
        </pc:sldMkLst>
        <pc:spChg chg="del">
          <ac:chgData name="Demid Kisliak" userId="b77fec97947ab28f" providerId="LiveId" clId="{E24AC6EA-71C5-4AAE-AF09-80867FD255F2}" dt="2018-02-17T16:37:58.106" v="276" actId="478"/>
          <ac:spMkLst>
            <pc:docMk/>
            <pc:sldMk cId="3560253890" sldId="261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16:41:17.473" v="364" actId="1076"/>
          <ac:spMkLst>
            <pc:docMk/>
            <pc:sldMk cId="3560253890" sldId="261"/>
            <ac:spMk id="4" creationId="{085F8D92-841E-4625-A59A-BD2326D30560}"/>
          </ac:spMkLst>
        </pc:spChg>
        <pc:picChg chg="mod">
          <ac:chgData name="Demid Kisliak" userId="b77fec97947ab28f" providerId="LiveId" clId="{E24AC6EA-71C5-4AAE-AF09-80867FD255F2}" dt="2018-02-17T16:39:51.971" v="282" actId="14100"/>
          <ac:picMkLst>
            <pc:docMk/>
            <pc:sldMk cId="3560253890" sldId="261"/>
            <ac:picMk id="5" creationId="{958AF877-2170-4E24-ACFB-9C37918EF8D0}"/>
          </ac:picMkLst>
        </pc:picChg>
      </pc:sldChg>
      <pc:sldChg chg="addSp delSp modSp">
        <pc:chgData name="Demid Kisliak" userId="b77fec97947ab28f" providerId="LiveId" clId="{E24AC6EA-71C5-4AAE-AF09-80867FD255F2}" dt="2018-02-17T16:59:59.749" v="545" actId="208"/>
        <pc:sldMkLst>
          <pc:docMk/>
          <pc:sldMk cId="3180538894" sldId="262"/>
        </pc:sldMkLst>
        <pc:spChg chg="del">
          <ac:chgData name="Demid Kisliak" userId="b77fec97947ab28f" providerId="LiveId" clId="{E24AC6EA-71C5-4AAE-AF09-80867FD255F2}" dt="2018-02-17T16:48:58.751" v="451" actId="478"/>
          <ac:spMkLst>
            <pc:docMk/>
            <pc:sldMk cId="3180538894" sldId="262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16:59:59.749" v="545" actId="208"/>
          <ac:spMkLst>
            <pc:docMk/>
            <pc:sldMk cId="3180538894" sldId="262"/>
            <ac:spMk id="4" creationId="{ACEB09E9-B17D-467C-8733-EDA44FE26B21}"/>
          </ac:spMkLst>
        </pc:spChg>
        <pc:picChg chg="mod">
          <ac:chgData name="Demid Kisliak" userId="b77fec97947ab28f" providerId="LiveId" clId="{E24AC6EA-71C5-4AAE-AF09-80867FD255F2}" dt="2018-02-17T16:49:24.648" v="459" actId="1076"/>
          <ac:picMkLst>
            <pc:docMk/>
            <pc:sldMk cId="3180538894" sldId="262"/>
            <ac:picMk id="5" creationId="{5EF17735-CBA2-4182-B57F-3EA490338D73}"/>
          </ac:picMkLst>
        </pc:picChg>
      </pc:sldChg>
      <pc:sldChg chg="addSp delSp modSp">
        <pc:chgData name="Demid Kisliak" userId="b77fec97947ab28f" providerId="LiveId" clId="{E24AC6EA-71C5-4AAE-AF09-80867FD255F2}" dt="2018-02-17T17:00:16.213" v="546" actId="1076"/>
        <pc:sldMkLst>
          <pc:docMk/>
          <pc:sldMk cId="106805429" sldId="263"/>
        </pc:sldMkLst>
        <pc:spChg chg="del">
          <ac:chgData name="Demid Kisliak" userId="b77fec97947ab28f" providerId="LiveId" clId="{E24AC6EA-71C5-4AAE-AF09-80867FD255F2}" dt="2018-02-17T16:57:46.583" v="472" actId="478"/>
          <ac:spMkLst>
            <pc:docMk/>
            <pc:sldMk cId="106805429" sldId="263"/>
            <ac:spMk id="2" creationId="{D31DC9CB-1335-4097-94D0-57959A6E42D2}"/>
          </ac:spMkLst>
        </pc:spChg>
        <pc:spChg chg="add del mod">
          <ac:chgData name="Demid Kisliak" userId="b77fec97947ab28f" providerId="LiveId" clId="{E24AC6EA-71C5-4AAE-AF09-80867FD255F2}" dt="2018-02-17T16:57:44.789" v="471" actId="478"/>
          <ac:spMkLst>
            <pc:docMk/>
            <pc:sldMk cId="106805429" sldId="263"/>
            <ac:spMk id="4" creationId="{0BC1639B-62F2-4929-9568-CAD8CB8EB5C9}"/>
          </ac:spMkLst>
        </pc:spChg>
        <pc:spChg chg="add mod">
          <ac:chgData name="Demid Kisliak" userId="b77fec97947ab28f" providerId="LiveId" clId="{E24AC6EA-71C5-4AAE-AF09-80867FD255F2}" dt="2018-02-17T17:00:16.213" v="546" actId="1076"/>
          <ac:spMkLst>
            <pc:docMk/>
            <pc:sldMk cId="106805429" sldId="263"/>
            <ac:spMk id="8" creationId="{DD9EA55E-C915-4852-84B2-A3C5EAAF97E0}"/>
          </ac:spMkLst>
        </pc:spChg>
        <pc:picChg chg="del">
          <ac:chgData name="Demid Kisliak" userId="b77fec97947ab28f" providerId="LiveId" clId="{E24AC6EA-71C5-4AAE-AF09-80867FD255F2}" dt="2018-02-17T16:57:42.343" v="470" actId="478"/>
          <ac:picMkLst>
            <pc:docMk/>
            <pc:sldMk cId="106805429" sldId="263"/>
            <ac:picMk id="5" creationId="{DDC0A916-A674-4802-900B-0478C674F447}"/>
          </ac:picMkLst>
        </pc:picChg>
        <pc:picChg chg="del">
          <ac:chgData name="Demid Kisliak" userId="b77fec97947ab28f" providerId="LiveId" clId="{E24AC6EA-71C5-4AAE-AF09-80867FD255F2}" dt="2018-02-17T16:57:47.571" v="473" actId="478"/>
          <ac:picMkLst>
            <pc:docMk/>
            <pc:sldMk cId="106805429" sldId="263"/>
            <ac:picMk id="6" creationId="{D6794A63-F54B-4D93-B6F0-7AA7693852E3}"/>
          </ac:picMkLst>
        </pc:picChg>
        <pc:picChg chg="add mod">
          <ac:chgData name="Demid Kisliak" userId="b77fec97947ab28f" providerId="LiveId" clId="{E24AC6EA-71C5-4AAE-AF09-80867FD255F2}" dt="2018-02-17T16:58:43.793" v="482" actId="1076"/>
          <ac:picMkLst>
            <pc:docMk/>
            <pc:sldMk cId="106805429" sldId="263"/>
            <ac:picMk id="7" creationId="{8F70998E-6F12-420A-A8E0-E26F2B75EC56}"/>
          </ac:picMkLst>
        </pc:picChg>
      </pc:sldChg>
      <pc:sldChg chg="addSp delSp modSp del">
        <pc:chgData name="Demid Kisliak" userId="b77fec97947ab28f" providerId="LiveId" clId="{E24AC6EA-71C5-4AAE-AF09-80867FD255F2}" dt="2018-02-17T20:37:13.098" v="871" actId="2696"/>
        <pc:sldMkLst>
          <pc:docMk/>
          <pc:sldMk cId="782108071" sldId="264"/>
        </pc:sldMkLst>
        <pc:spChg chg="add del mod">
          <ac:chgData name="Demid Kisliak" userId="b77fec97947ab28f" providerId="LiveId" clId="{E24AC6EA-71C5-4AAE-AF09-80867FD255F2}" dt="2018-02-17T17:12:10.101" v="725" actId="478"/>
          <ac:spMkLst>
            <pc:docMk/>
            <pc:sldMk cId="782108071" sldId="264"/>
            <ac:spMk id="8" creationId="{C5202671-39E0-4095-9AF5-E0F6EC65C4A6}"/>
          </ac:spMkLst>
        </pc:spChg>
        <pc:spChg chg="add mod">
          <ac:chgData name="Demid Kisliak" userId="b77fec97947ab28f" providerId="LiveId" clId="{E24AC6EA-71C5-4AAE-AF09-80867FD255F2}" dt="2018-02-17T17:09:07.886" v="644" actId="20577"/>
          <ac:spMkLst>
            <pc:docMk/>
            <pc:sldMk cId="782108071" sldId="264"/>
            <ac:spMk id="10" creationId="{566F6886-8EF0-4F8B-A899-E4EDB8F61F5D}"/>
          </ac:spMkLst>
        </pc:spChg>
        <pc:spChg chg="del">
          <ac:chgData name="Demid Kisliak" userId="b77fec97947ab28f" providerId="LiveId" clId="{E24AC6EA-71C5-4AAE-AF09-80867FD255F2}" dt="2018-02-17T17:12:13.430" v="726" actId="478"/>
          <ac:spMkLst>
            <pc:docMk/>
            <pc:sldMk cId="782108071" sldId="264"/>
            <ac:spMk id="11" creationId="{B692C720-3103-4B0B-A1D6-DAB4A515B041}"/>
          </ac:spMkLst>
        </pc:spChg>
        <pc:spChg chg="del">
          <ac:chgData name="Demid Kisliak" userId="b77fec97947ab28f" providerId="LiveId" clId="{E24AC6EA-71C5-4AAE-AF09-80867FD255F2}" dt="2018-02-17T17:12:13.430" v="726" actId="478"/>
          <ac:spMkLst>
            <pc:docMk/>
            <pc:sldMk cId="782108071" sldId="264"/>
            <ac:spMk id="12" creationId="{F4D76F0A-DB51-4DE0-8D2E-C587787D779E}"/>
          </ac:spMkLst>
        </pc:spChg>
        <pc:spChg chg="del mod">
          <ac:chgData name="Demid Kisliak" userId="b77fec97947ab28f" providerId="LiveId" clId="{E24AC6EA-71C5-4AAE-AF09-80867FD255F2}" dt="2018-02-17T17:12:13.430" v="726" actId="478"/>
          <ac:spMkLst>
            <pc:docMk/>
            <pc:sldMk cId="782108071" sldId="264"/>
            <ac:spMk id="13" creationId="{2A6B1A7C-832C-478C-8628-99993AFB882E}"/>
          </ac:spMkLst>
        </pc:spChg>
        <pc:spChg chg="del">
          <ac:chgData name="Demid Kisliak" userId="b77fec97947ab28f" providerId="LiveId" clId="{E24AC6EA-71C5-4AAE-AF09-80867FD255F2}" dt="2018-02-17T17:12:13.430" v="726" actId="478"/>
          <ac:spMkLst>
            <pc:docMk/>
            <pc:sldMk cId="782108071" sldId="264"/>
            <ac:spMk id="14" creationId="{6F63C3FA-9F3A-496A-9239-28DD02982304}"/>
          </ac:spMkLst>
        </pc:spChg>
        <pc:spChg chg="add">
          <ac:chgData name="Demid Kisliak" userId="b77fec97947ab28f" providerId="LiveId" clId="{E24AC6EA-71C5-4AAE-AF09-80867FD255F2}" dt="2018-02-17T17:08:53.692" v="640" actId="1036"/>
          <ac:spMkLst>
            <pc:docMk/>
            <pc:sldMk cId="782108071" sldId="264"/>
            <ac:spMk id="15" creationId="{C4872894-73B4-4766-B623-02B08A10C592}"/>
          </ac:spMkLst>
        </pc:spChg>
        <pc:spChg chg="add">
          <ac:chgData name="Demid Kisliak" userId="b77fec97947ab28f" providerId="LiveId" clId="{E24AC6EA-71C5-4AAE-AF09-80867FD255F2}" dt="2018-02-17T17:09:38.838" v="658" actId="1036"/>
          <ac:spMkLst>
            <pc:docMk/>
            <pc:sldMk cId="782108071" sldId="264"/>
            <ac:spMk id="17" creationId="{464E6F4D-5AB3-4408-B9AF-04A681674FF7}"/>
          </ac:spMkLst>
        </pc:spChg>
        <pc:spChg chg="add mod">
          <ac:chgData name="Demid Kisliak" userId="b77fec97947ab28f" providerId="LiveId" clId="{E24AC6EA-71C5-4AAE-AF09-80867FD255F2}" dt="2018-02-17T20:37:03.312" v="870" actId="113"/>
          <ac:spMkLst>
            <pc:docMk/>
            <pc:sldMk cId="782108071" sldId="264"/>
            <ac:spMk id="18" creationId="{7813AA2E-BA4D-4543-94E0-2BC3B3295E08}"/>
          </ac:spMkLst>
        </pc:spChg>
        <pc:spChg chg="mod">
          <ac:chgData name="Demid Kisliak" userId="b77fec97947ab28f" providerId="LiveId" clId="{E24AC6EA-71C5-4AAE-AF09-80867FD255F2}" dt="2018-02-17T17:10:38.264" v="694" actId="6549"/>
          <ac:spMkLst>
            <pc:docMk/>
            <pc:sldMk cId="782108071" sldId="264"/>
            <ac:spMk id="21" creationId="{24DFFBEF-7454-4724-A4CD-C2A96D3E3FA9}"/>
          </ac:spMkLst>
        </pc:spChg>
        <pc:spChg chg="mod">
          <ac:chgData name="Demid Kisliak" userId="b77fec97947ab28f" providerId="LiveId" clId="{E24AC6EA-71C5-4AAE-AF09-80867FD255F2}" dt="2018-02-17T17:11:23.669" v="712" actId="6549"/>
          <ac:spMkLst>
            <pc:docMk/>
            <pc:sldMk cId="782108071" sldId="264"/>
            <ac:spMk id="24" creationId="{E48CAD10-8440-4445-BDED-80E411487F4D}"/>
          </ac:spMkLst>
        </pc:spChg>
        <pc:spChg chg="mod">
          <ac:chgData name="Demid Kisliak" userId="b77fec97947ab28f" providerId="LiveId" clId="{E24AC6EA-71C5-4AAE-AF09-80867FD255F2}" dt="2018-02-17T17:12:03.902" v="724" actId="20577"/>
          <ac:spMkLst>
            <pc:docMk/>
            <pc:sldMk cId="782108071" sldId="264"/>
            <ac:spMk id="27" creationId="{7A81FA45-D368-4B61-A0FA-47EBEF9E918C}"/>
          </ac:spMkLst>
        </pc:spChg>
        <pc:spChg chg="del topLvl">
          <ac:chgData name="Demid Kisliak" userId="b77fec97947ab28f" providerId="LiveId" clId="{E24AC6EA-71C5-4AAE-AF09-80867FD255F2}" dt="2018-02-17T20:36:32.965" v="865" actId="478"/>
          <ac:spMkLst>
            <pc:docMk/>
            <pc:sldMk cId="782108071" sldId="264"/>
            <ac:spMk id="29" creationId="{8779C5BD-002F-41CB-9419-2283F524FC3A}"/>
          </ac:spMkLst>
        </pc:spChg>
        <pc:spChg chg="del mod topLvl">
          <ac:chgData name="Demid Kisliak" userId="b77fec97947ab28f" providerId="LiveId" clId="{E24AC6EA-71C5-4AAE-AF09-80867FD255F2}" dt="2018-02-17T20:36:35.983" v="866" actId="478"/>
          <ac:spMkLst>
            <pc:docMk/>
            <pc:sldMk cId="782108071" sldId="264"/>
            <ac:spMk id="30" creationId="{AB3393B4-B801-4E06-8788-3D03CECC7D97}"/>
          </ac:spMkLst>
        </pc:spChg>
        <pc:grpChg chg="add mod">
          <ac:chgData name="Demid Kisliak" userId="b77fec97947ab28f" providerId="LiveId" clId="{E24AC6EA-71C5-4AAE-AF09-80867FD255F2}" dt="2018-02-17T17:09:09.418" v="647" actId="1036"/>
          <ac:grpSpMkLst>
            <pc:docMk/>
            <pc:sldMk cId="782108071" sldId="264"/>
            <ac:grpSpMk id="9" creationId="{96A52A07-33EC-43D3-8454-0369B6901BF0}"/>
          </ac:grpSpMkLst>
        </pc:grpChg>
        <pc:grpChg chg="add mod">
          <ac:chgData name="Demid Kisliak" userId="b77fec97947ab28f" providerId="LiveId" clId="{E24AC6EA-71C5-4AAE-AF09-80867FD255F2}" dt="2018-02-17T20:36:16.145" v="862" actId="1035"/>
          <ac:grpSpMkLst>
            <pc:docMk/>
            <pc:sldMk cId="782108071" sldId="264"/>
            <ac:grpSpMk id="16" creationId="{864492BB-FD99-44E9-96E0-F7E1D68F5234}"/>
          </ac:grpSpMkLst>
        </pc:grpChg>
        <pc:grpChg chg="add mod">
          <ac:chgData name="Demid Kisliak" userId="b77fec97947ab28f" providerId="LiveId" clId="{E24AC6EA-71C5-4AAE-AF09-80867FD255F2}" dt="2018-02-17T20:36:16.145" v="862" actId="1035"/>
          <ac:grpSpMkLst>
            <pc:docMk/>
            <pc:sldMk cId="782108071" sldId="264"/>
            <ac:grpSpMk id="19" creationId="{4EC854E1-AC4D-4CD7-850D-4913C938F4EF}"/>
          </ac:grpSpMkLst>
        </pc:grpChg>
        <pc:grpChg chg="add mod">
          <ac:chgData name="Demid Kisliak" userId="b77fec97947ab28f" providerId="LiveId" clId="{E24AC6EA-71C5-4AAE-AF09-80867FD255F2}" dt="2018-02-17T20:36:16.145" v="862" actId="1035"/>
          <ac:grpSpMkLst>
            <pc:docMk/>
            <pc:sldMk cId="782108071" sldId="264"/>
            <ac:grpSpMk id="22" creationId="{E41F2E06-164B-4844-BBB5-51D1AF9134F8}"/>
          </ac:grpSpMkLst>
        </pc:grpChg>
        <pc:grpChg chg="add mod">
          <ac:chgData name="Demid Kisliak" userId="b77fec97947ab28f" providerId="LiveId" clId="{E24AC6EA-71C5-4AAE-AF09-80867FD255F2}" dt="2018-02-17T20:36:16.145" v="862" actId="1035"/>
          <ac:grpSpMkLst>
            <pc:docMk/>
            <pc:sldMk cId="782108071" sldId="264"/>
            <ac:grpSpMk id="25" creationId="{869A7746-50A6-4732-BE0A-D2EA08B9A73E}"/>
          </ac:grpSpMkLst>
        </pc:grpChg>
        <pc:grpChg chg="add del mod">
          <ac:chgData name="Demid Kisliak" userId="b77fec97947ab28f" providerId="LiveId" clId="{E24AC6EA-71C5-4AAE-AF09-80867FD255F2}" dt="2018-02-17T20:36:32.965" v="865" actId="478"/>
          <ac:grpSpMkLst>
            <pc:docMk/>
            <pc:sldMk cId="782108071" sldId="264"/>
            <ac:grpSpMk id="28" creationId="{B0E2A961-E76D-4EDE-BCC3-3EFD05FA3C93}"/>
          </ac:grpSpMkLst>
        </pc:grpChg>
        <pc:graphicFrameChg chg="add del mod">
          <ac:chgData name="Demid Kisliak" userId="b77fec97947ab28f" providerId="LiveId" clId="{E24AC6EA-71C5-4AAE-AF09-80867FD255F2}" dt="2018-02-17T17:09:37.261" v="657" actId="478"/>
          <ac:graphicFrameMkLst>
            <pc:docMk/>
            <pc:sldMk cId="782108071" sldId="264"/>
            <ac:graphicFrameMk id="2" creationId="{69F16C06-0D58-4E97-AC33-D354753D0EE4}"/>
          </ac:graphicFrameMkLst>
        </pc:graphicFrameChg>
      </pc:sldChg>
      <pc:sldChg chg="addSp delSp modSp">
        <pc:chgData name="Demid Kisliak" userId="b77fec97947ab28f" providerId="LiveId" clId="{E24AC6EA-71C5-4AAE-AF09-80867FD255F2}" dt="2018-02-17T17:19:38.682" v="828" actId="20577"/>
        <pc:sldMkLst>
          <pc:docMk/>
          <pc:sldMk cId="3118552845" sldId="265"/>
        </pc:sldMkLst>
        <pc:spChg chg="del">
          <ac:chgData name="Demid Kisliak" userId="b77fec97947ab28f" providerId="LiveId" clId="{E24AC6EA-71C5-4AAE-AF09-80867FD255F2}" dt="2018-02-17T17:14:16.975" v="744" actId="478"/>
          <ac:spMkLst>
            <pc:docMk/>
            <pc:sldMk cId="3118552845" sldId="265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17:19:38.682" v="828" actId="20577"/>
          <ac:spMkLst>
            <pc:docMk/>
            <pc:sldMk cId="3118552845" sldId="265"/>
            <ac:spMk id="4" creationId="{F20596BD-2A68-41B6-B221-8B8B2B5CB9AA}"/>
          </ac:spMkLst>
        </pc:spChg>
        <pc:picChg chg="mod modCrop">
          <ac:chgData name="Demid Kisliak" userId="b77fec97947ab28f" providerId="LiveId" clId="{E24AC6EA-71C5-4AAE-AF09-80867FD255F2}" dt="2018-02-17T17:14:59.539" v="764" actId="732"/>
          <ac:picMkLst>
            <pc:docMk/>
            <pc:sldMk cId="3118552845" sldId="265"/>
            <ac:picMk id="6" creationId="{8B95ECE4-8933-4300-9C69-9FBE633EFF9C}"/>
          </ac:picMkLst>
        </pc:picChg>
      </pc:sldChg>
      <pc:sldChg chg="addSp delSp modSp">
        <pc:chgData name="Demid Kisliak" userId="b77fec97947ab28f" providerId="LiveId" clId="{E24AC6EA-71C5-4AAE-AF09-80867FD255F2}" dt="2018-02-17T21:32:45.612" v="1363" actId="732"/>
        <pc:sldMkLst>
          <pc:docMk/>
          <pc:sldMk cId="1863166228" sldId="266"/>
        </pc:sldMkLst>
        <pc:spChg chg="del">
          <ac:chgData name="Demid Kisliak" userId="b77fec97947ab28f" providerId="LiveId" clId="{E24AC6EA-71C5-4AAE-AF09-80867FD255F2}" dt="2018-02-17T21:25:53.779" v="1214" actId="478"/>
          <ac:spMkLst>
            <pc:docMk/>
            <pc:sldMk cId="1863166228" sldId="266"/>
            <ac:spMk id="2" creationId="{30B465BF-0DA3-41CE-ACCE-63DDF404D443}"/>
          </ac:spMkLst>
        </pc:spChg>
        <pc:spChg chg="add mod">
          <ac:chgData name="Demid Kisliak" userId="b77fec97947ab28f" providerId="LiveId" clId="{E24AC6EA-71C5-4AAE-AF09-80867FD255F2}" dt="2018-02-17T21:31:30.564" v="1357" actId="1036"/>
          <ac:spMkLst>
            <pc:docMk/>
            <pc:sldMk cId="1863166228" sldId="266"/>
            <ac:spMk id="6" creationId="{C6500225-053A-4FF1-946E-458776B45333}"/>
          </ac:spMkLst>
        </pc:spChg>
        <pc:picChg chg="mod">
          <ac:chgData name="Demid Kisliak" userId="b77fec97947ab28f" providerId="LiveId" clId="{E24AC6EA-71C5-4AAE-AF09-80867FD255F2}" dt="2018-02-17T21:31:37.406" v="1358" actId="14100"/>
          <ac:picMkLst>
            <pc:docMk/>
            <pc:sldMk cId="1863166228" sldId="266"/>
            <ac:picMk id="4" creationId="{B76703AC-D9E2-4954-A0B0-F21C2E0AD253}"/>
          </ac:picMkLst>
        </pc:picChg>
        <pc:picChg chg="mod modCrop">
          <ac:chgData name="Demid Kisliak" userId="b77fec97947ab28f" providerId="LiveId" clId="{E24AC6EA-71C5-4AAE-AF09-80867FD255F2}" dt="2018-02-17T21:32:45.612" v="1363" actId="732"/>
          <ac:picMkLst>
            <pc:docMk/>
            <pc:sldMk cId="1863166228" sldId="266"/>
            <ac:picMk id="5" creationId="{88A6A9A8-DC1C-4D69-AAF6-FEC57792511C}"/>
          </ac:picMkLst>
        </pc:picChg>
      </pc:sldChg>
      <pc:sldChg chg="addSp delSp modSp">
        <pc:chgData name="Demid Kisliak" userId="b77fec97947ab28f" providerId="LiveId" clId="{E24AC6EA-71C5-4AAE-AF09-80867FD255F2}" dt="2018-02-17T21:44:48.115" v="1429" actId="20577"/>
        <pc:sldMkLst>
          <pc:docMk/>
          <pc:sldMk cId="2255178987" sldId="267"/>
        </pc:sldMkLst>
        <pc:spChg chg="del">
          <ac:chgData name="Demid Kisliak" userId="b77fec97947ab28f" providerId="LiveId" clId="{E24AC6EA-71C5-4AAE-AF09-80867FD255F2}" dt="2018-02-17T17:18:37.689" v="812" actId="478"/>
          <ac:spMkLst>
            <pc:docMk/>
            <pc:sldMk cId="2255178987" sldId="267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21:44:48.115" v="1429" actId="20577"/>
          <ac:spMkLst>
            <pc:docMk/>
            <pc:sldMk cId="2255178987" sldId="267"/>
            <ac:spMk id="3" creationId="{0CECEAD3-8AC1-45EE-8542-A8DB0394C629}"/>
          </ac:spMkLst>
        </pc:spChg>
        <pc:spChg chg="add del mod">
          <ac:chgData name="Demid Kisliak" userId="b77fec97947ab28f" providerId="LiveId" clId="{E24AC6EA-71C5-4AAE-AF09-80867FD255F2}" dt="2018-02-17T17:18:36.495" v="811" actId="478"/>
          <ac:spMkLst>
            <pc:docMk/>
            <pc:sldMk cId="2255178987" sldId="267"/>
            <ac:spMk id="4" creationId="{38EA9859-D84C-4995-94B7-48DCFD321537}"/>
          </ac:spMkLst>
        </pc:spChg>
        <pc:picChg chg="del">
          <ac:chgData name="Demid Kisliak" userId="b77fec97947ab28f" providerId="LiveId" clId="{E24AC6EA-71C5-4AAE-AF09-80867FD255F2}" dt="2018-02-17T17:18:34.972" v="810" actId="478"/>
          <ac:picMkLst>
            <pc:docMk/>
            <pc:sldMk cId="2255178987" sldId="267"/>
            <ac:picMk id="5" creationId="{68CCE339-346B-4C50-BC15-6B36B73917DF}"/>
          </ac:picMkLst>
        </pc:picChg>
        <pc:picChg chg="add mod">
          <ac:chgData name="Demid Kisliak" userId="b77fec97947ab28f" providerId="LiveId" clId="{E24AC6EA-71C5-4AAE-AF09-80867FD255F2}" dt="2018-02-17T17:18:59.922" v="818" actId="14100"/>
          <ac:picMkLst>
            <pc:docMk/>
            <pc:sldMk cId="2255178987" sldId="267"/>
            <ac:picMk id="6" creationId="{EE54ECA9-8A58-48DC-A964-8653779B60D2}"/>
          </ac:picMkLst>
        </pc:picChg>
        <pc:picChg chg="del">
          <ac:chgData name="Demid Kisliak" userId="b77fec97947ab28f" providerId="LiveId" clId="{E24AC6EA-71C5-4AAE-AF09-80867FD255F2}" dt="2018-02-17T17:18:33.815" v="809" actId="478"/>
          <ac:picMkLst>
            <pc:docMk/>
            <pc:sldMk cId="2255178987" sldId="267"/>
            <ac:picMk id="7" creationId="{58A69A23-E8F2-46FA-BFFC-1D86D93C3890}"/>
          </ac:picMkLst>
        </pc:picChg>
      </pc:sldChg>
      <pc:sldChg chg="addSp delSp modSp">
        <pc:chgData name="Demid Kisliak" userId="b77fec97947ab28f" providerId="LiveId" clId="{E24AC6EA-71C5-4AAE-AF09-80867FD255F2}" dt="2018-02-17T17:20:08.944" v="844" actId="20577"/>
        <pc:sldMkLst>
          <pc:docMk/>
          <pc:sldMk cId="3433769997" sldId="268"/>
        </pc:sldMkLst>
        <pc:spChg chg="del">
          <ac:chgData name="Demid Kisliak" userId="b77fec97947ab28f" providerId="LiveId" clId="{E24AC6EA-71C5-4AAE-AF09-80867FD255F2}" dt="2018-02-17T17:19:13.447" v="821" actId="478"/>
          <ac:spMkLst>
            <pc:docMk/>
            <pc:sldMk cId="3433769997" sldId="268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17:20:08.944" v="844" actId="20577"/>
          <ac:spMkLst>
            <pc:docMk/>
            <pc:sldMk cId="3433769997" sldId="268"/>
            <ac:spMk id="4" creationId="{5329F158-D33C-4F3C-B8FA-9E2639012C2E}"/>
          </ac:spMkLst>
        </pc:spChg>
        <pc:picChg chg="mod">
          <ac:chgData name="Demid Kisliak" userId="b77fec97947ab28f" providerId="LiveId" clId="{E24AC6EA-71C5-4AAE-AF09-80867FD255F2}" dt="2018-02-17T17:20:00.283" v="842" actId="1076"/>
          <ac:picMkLst>
            <pc:docMk/>
            <pc:sldMk cId="3433769997" sldId="268"/>
            <ac:picMk id="5" creationId="{4C49D2AD-BA6F-481F-81BC-486906CD3592}"/>
          </ac:picMkLst>
        </pc:picChg>
      </pc:sldChg>
      <pc:sldChg chg="del">
        <pc:chgData name="Demid Kisliak" userId="b77fec97947ab28f" providerId="LiveId" clId="{E24AC6EA-71C5-4AAE-AF09-80867FD255F2}" dt="2018-02-17T22:09:28.347" v="1435" actId="2696"/>
        <pc:sldMkLst>
          <pc:docMk/>
          <pc:sldMk cId="2883094573" sldId="269"/>
        </pc:sldMkLst>
      </pc:sldChg>
      <pc:sldChg chg="addSp delSp modSp">
        <pc:chgData name="Demid Kisliak" userId="b77fec97947ab28f" providerId="LiveId" clId="{E24AC6EA-71C5-4AAE-AF09-80867FD255F2}" dt="2018-02-17T22:10:45.579" v="1497" actId="1076"/>
        <pc:sldMkLst>
          <pc:docMk/>
          <pc:sldMk cId="3148722820" sldId="270"/>
        </pc:sldMkLst>
        <pc:spChg chg="del">
          <ac:chgData name="Demid Kisliak" userId="b77fec97947ab28f" providerId="LiveId" clId="{E24AC6EA-71C5-4AAE-AF09-80867FD255F2}" dt="2018-02-17T22:09:00.949" v="1434" actId="478"/>
          <ac:spMkLst>
            <pc:docMk/>
            <pc:sldMk cId="3148722820" sldId="270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22:10:22.599" v="1493" actId="6549"/>
          <ac:spMkLst>
            <pc:docMk/>
            <pc:sldMk cId="3148722820" sldId="270"/>
            <ac:spMk id="6" creationId="{EDD580C4-F83F-4BEA-858D-AE1D7C5EF688}"/>
          </ac:spMkLst>
        </pc:spChg>
        <pc:picChg chg="mod">
          <ac:chgData name="Demid Kisliak" userId="b77fec97947ab28f" providerId="LiveId" clId="{E24AC6EA-71C5-4AAE-AF09-80867FD255F2}" dt="2018-02-17T22:10:43.495" v="1496" actId="1076"/>
          <ac:picMkLst>
            <pc:docMk/>
            <pc:sldMk cId="3148722820" sldId="270"/>
            <ac:picMk id="5" creationId="{AD9563B9-B911-46AD-A804-737B4E78430D}"/>
          </ac:picMkLst>
        </pc:picChg>
        <pc:picChg chg="mod">
          <ac:chgData name="Demid Kisliak" userId="b77fec97947ab28f" providerId="LiveId" clId="{E24AC6EA-71C5-4AAE-AF09-80867FD255F2}" dt="2018-02-17T22:10:45.579" v="1497" actId="1076"/>
          <ac:picMkLst>
            <pc:docMk/>
            <pc:sldMk cId="3148722820" sldId="270"/>
            <ac:picMk id="8" creationId="{41AA65F9-1668-4638-BB77-8FE3C336F7AD}"/>
          </ac:picMkLst>
        </pc:picChg>
      </pc:sldChg>
      <pc:sldChg chg="addSp delSp modSp">
        <pc:chgData name="Demid Kisliak" userId="b77fec97947ab28f" providerId="LiveId" clId="{E24AC6EA-71C5-4AAE-AF09-80867FD255F2}" dt="2018-02-17T22:17:07.587" v="1627" actId="1076"/>
        <pc:sldMkLst>
          <pc:docMk/>
          <pc:sldMk cId="3291326578" sldId="271"/>
        </pc:sldMkLst>
        <pc:spChg chg="del">
          <ac:chgData name="Demid Kisliak" userId="b77fec97947ab28f" providerId="LiveId" clId="{E24AC6EA-71C5-4AAE-AF09-80867FD255F2}" dt="2018-02-17T22:16:02.189" v="1539" actId="478"/>
          <ac:spMkLst>
            <pc:docMk/>
            <pc:sldMk cId="3291326578" sldId="271"/>
            <ac:spMk id="2" creationId="{D31DC9CB-1335-4097-94D0-57959A6E42D2}"/>
          </ac:spMkLst>
        </pc:spChg>
        <pc:spChg chg="add mod">
          <ac:chgData name="Demid Kisliak" userId="b77fec97947ab28f" providerId="LiveId" clId="{E24AC6EA-71C5-4AAE-AF09-80867FD255F2}" dt="2018-02-17T22:17:07.587" v="1627" actId="1076"/>
          <ac:spMkLst>
            <pc:docMk/>
            <pc:sldMk cId="3291326578" sldId="271"/>
            <ac:spMk id="4" creationId="{89A3D27C-F687-4F3A-98CF-3F49A24A713F}"/>
          </ac:spMkLst>
        </pc:spChg>
        <pc:picChg chg="mod">
          <ac:chgData name="Demid Kisliak" userId="b77fec97947ab28f" providerId="LiveId" clId="{E24AC6EA-71C5-4AAE-AF09-80867FD255F2}" dt="2018-02-17T22:16:12.344" v="1542" actId="1076"/>
          <ac:picMkLst>
            <pc:docMk/>
            <pc:sldMk cId="3291326578" sldId="271"/>
            <ac:picMk id="5" creationId="{01829163-CF1D-4090-91E5-38EE8997DAF7}"/>
          </ac:picMkLst>
        </pc:picChg>
      </pc:sldChg>
      <pc:sldChg chg="del">
        <pc:chgData name="Demid Kisliak" userId="b77fec97947ab28f" providerId="LiveId" clId="{E24AC6EA-71C5-4AAE-AF09-80867FD255F2}" dt="2018-02-17T22:29:45.150" v="1628" actId="2696"/>
        <pc:sldMkLst>
          <pc:docMk/>
          <pc:sldMk cId="795411431" sldId="272"/>
        </pc:sldMkLst>
      </pc:sldChg>
      <pc:sldChg chg="ord">
        <pc:chgData name="Demid Kisliak" userId="b77fec97947ab28f" providerId="LiveId" clId="{E24AC6EA-71C5-4AAE-AF09-80867FD255F2}" dt="2018-02-17T21:53:15.545" v="1433" actId="26606"/>
        <pc:sldMkLst>
          <pc:docMk/>
          <pc:sldMk cId="131934131" sldId="273"/>
        </pc:sldMkLst>
      </pc:sldChg>
      <pc:sldChg chg="modSp add del">
        <pc:chgData name="Demid Kisliak" userId="b77fec97947ab28f" providerId="LiveId" clId="{E24AC6EA-71C5-4AAE-AF09-80867FD255F2}" dt="2018-02-17T16:28:46.055" v="153" actId="20577"/>
        <pc:sldMkLst>
          <pc:docMk/>
          <pc:sldMk cId="1602685969" sldId="274"/>
        </pc:sldMkLst>
        <pc:picChg chg="mod">
          <ac:chgData name="Demid Kisliak" userId="b77fec97947ab28f" providerId="LiveId" clId="{E24AC6EA-71C5-4AAE-AF09-80867FD255F2}" dt="2018-02-17T16:28:42.380" v="152" actId="1076"/>
          <ac:picMkLst>
            <pc:docMk/>
            <pc:sldMk cId="1602685969" sldId="274"/>
            <ac:picMk id="6" creationId="{4B961AA5-B8B2-4FE5-BC86-D75AC95993E6}"/>
          </ac:picMkLst>
        </pc:picChg>
      </pc:sldChg>
      <pc:sldChg chg="addSp delSp modSp add">
        <pc:chgData name="Demid Kisliak" userId="b77fec97947ab28f" providerId="LiveId" clId="{E24AC6EA-71C5-4AAE-AF09-80867FD255F2}" dt="2018-02-17T16:47:43.507" v="445" actId="1076"/>
        <pc:sldMkLst>
          <pc:docMk/>
          <pc:sldMk cId="2774493095" sldId="274"/>
        </pc:sldMkLst>
        <pc:spChg chg="add del mod">
          <ac:chgData name="Demid Kisliak" userId="b77fec97947ab28f" providerId="LiveId" clId="{E24AC6EA-71C5-4AAE-AF09-80867FD255F2}" dt="2018-02-17T16:43:54.423" v="368" actId="478"/>
          <ac:spMkLst>
            <pc:docMk/>
            <pc:sldMk cId="2774493095" sldId="274"/>
            <ac:spMk id="3" creationId="{5D846513-13CC-4A33-AE41-4113F639FBD2}"/>
          </ac:spMkLst>
        </pc:spChg>
        <pc:spChg chg="del">
          <ac:chgData name="Demid Kisliak" userId="b77fec97947ab28f" providerId="LiveId" clId="{E24AC6EA-71C5-4AAE-AF09-80867FD255F2}" dt="2018-02-17T16:43:50.081" v="366" actId="478"/>
          <ac:spMkLst>
            <pc:docMk/>
            <pc:sldMk cId="2774493095" sldId="274"/>
            <ac:spMk id="4" creationId="{085F8D92-841E-4625-A59A-BD2326D30560}"/>
          </ac:spMkLst>
        </pc:spChg>
        <pc:spChg chg="add mod">
          <ac:chgData name="Demid Kisliak" userId="b77fec97947ab28f" providerId="LiveId" clId="{E24AC6EA-71C5-4AAE-AF09-80867FD255F2}" dt="2018-02-17T16:47:09.071" v="441" actId="113"/>
          <ac:spMkLst>
            <pc:docMk/>
            <pc:sldMk cId="2774493095" sldId="274"/>
            <ac:spMk id="7" creationId="{8F7192BD-9EC2-4721-9BBD-B19B7E32A177}"/>
          </ac:spMkLst>
        </pc:spChg>
        <pc:picChg chg="del">
          <ac:chgData name="Demid Kisliak" userId="b77fec97947ab28f" providerId="LiveId" clId="{E24AC6EA-71C5-4AAE-AF09-80867FD255F2}" dt="2018-02-17T16:43:51.898" v="367" actId="478"/>
          <ac:picMkLst>
            <pc:docMk/>
            <pc:sldMk cId="2774493095" sldId="274"/>
            <ac:picMk id="5" creationId="{958AF877-2170-4E24-ACFB-9C37918EF8D0}"/>
          </ac:picMkLst>
        </pc:picChg>
        <pc:picChg chg="add mod">
          <ac:chgData name="Demid Kisliak" userId="b77fec97947ab28f" providerId="LiveId" clId="{E24AC6EA-71C5-4AAE-AF09-80867FD255F2}" dt="2018-02-17T16:47:43.507" v="445" actId="1076"/>
          <ac:picMkLst>
            <pc:docMk/>
            <pc:sldMk cId="2774493095" sldId="274"/>
            <ac:picMk id="6" creationId="{949E6F0B-F7F3-4601-87BE-A387E19ECE5D}"/>
          </ac:picMkLst>
        </pc:picChg>
      </pc:sldChg>
      <pc:sldChg chg="modSp">
        <pc:chgData name="Demid Kisliak" userId="b77fec97947ab28f" providerId="LiveId" clId="{E24AC6EA-71C5-4AAE-AF09-80867FD255F2}" dt="2018-02-17T16:54:45.610" v="469" actId="115"/>
        <pc:sldMkLst>
          <pc:docMk/>
          <pc:sldMk cId="1457193809" sldId="275"/>
        </pc:sldMkLst>
        <pc:spChg chg="mod">
          <ac:chgData name="Demid Kisliak" userId="b77fec97947ab28f" providerId="LiveId" clId="{E24AC6EA-71C5-4AAE-AF09-80867FD255F2}" dt="2018-02-17T16:54:45.610" v="469" actId="115"/>
          <ac:spMkLst>
            <pc:docMk/>
            <pc:sldMk cId="1457193809" sldId="275"/>
            <ac:spMk id="163" creationId="{00000000-0000-0000-0000-000000000000}"/>
          </ac:spMkLst>
        </pc:spChg>
      </pc:sldChg>
      <pc:sldChg chg="modSp add ord">
        <pc:chgData name="Demid Kisliak" userId="b77fec97947ab28f" providerId="LiveId" clId="{E24AC6EA-71C5-4AAE-AF09-80867FD255F2}" dt="2018-02-17T17:00:48.698" v="550" actId="108"/>
        <pc:sldMkLst>
          <pc:docMk/>
          <pc:sldMk cId="744349425" sldId="276"/>
        </pc:sldMkLst>
        <pc:spChg chg="mod">
          <ac:chgData name="Demid Kisliak" userId="b77fec97947ab28f" providerId="LiveId" clId="{E24AC6EA-71C5-4AAE-AF09-80867FD255F2}" dt="2018-02-17T17:00:48.698" v="550" actId="108"/>
          <ac:spMkLst>
            <pc:docMk/>
            <pc:sldMk cId="744349425" sldId="276"/>
            <ac:spMk id="163" creationId="{00000000-0000-0000-0000-000000000000}"/>
          </ac:spMkLst>
        </pc:spChg>
      </pc:sldChg>
      <pc:sldChg chg="modSp add">
        <pc:chgData name="Demid Kisliak" userId="b77fec97947ab28f" providerId="LiveId" clId="{E24AC6EA-71C5-4AAE-AF09-80867FD255F2}" dt="2018-02-17T20:27:01.922" v="845" actId="115"/>
        <pc:sldMkLst>
          <pc:docMk/>
          <pc:sldMk cId="1933899836" sldId="277"/>
        </pc:sldMkLst>
        <pc:spChg chg="mod">
          <ac:chgData name="Demid Kisliak" userId="b77fec97947ab28f" providerId="LiveId" clId="{E24AC6EA-71C5-4AAE-AF09-80867FD255F2}" dt="2018-02-17T20:27:01.922" v="845" actId="115"/>
          <ac:spMkLst>
            <pc:docMk/>
            <pc:sldMk cId="1933899836" sldId="277"/>
            <ac:spMk id="163" creationId="{00000000-0000-0000-0000-000000000000}"/>
          </ac:spMkLst>
        </pc:spChg>
      </pc:sldChg>
      <pc:sldChg chg="modSp add">
        <pc:chgData name="Demid Kisliak" userId="b77fec97947ab28f" providerId="LiveId" clId="{E24AC6EA-71C5-4AAE-AF09-80867FD255F2}" dt="2018-02-17T20:27:46.623" v="851" actId="255"/>
        <pc:sldMkLst>
          <pc:docMk/>
          <pc:sldMk cId="1140726146" sldId="278"/>
        </pc:sldMkLst>
        <pc:spChg chg="mod">
          <ac:chgData name="Demid Kisliak" userId="b77fec97947ab28f" providerId="LiveId" clId="{E24AC6EA-71C5-4AAE-AF09-80867FD255F2}" dt="2018-02-17T20:27:46.623" v="851" actId="255"/>
          <ac:spMkLst>
            <pc:docMk/>
            <pc:sldMk cId="1140726146" sldId="278"/>
            <ac:spMk id="163" creationId="{00000000-0000-0000-0000-000000000000}"/>
          </ac:spMkLst>
        </pc:spChg>
      </pc:sldChg>
      <pc:sldChg chg="modSp add ord">
        <pc:chgData name="Demid Kisliak" userId="b77fec97947ab28f" providerId="LiveId" clId="{E24AC6EA-71C5-4AAE-AF09-80867FD255F2}" dt="2018-02-17T17:17:03.997" v="808" actId="115"/>
        <pc:sldMkLst>
          <pc:docMk/>
          <pc:sldMk cId="2966665863" sldId="279"/>
        </pc:sldMkLst>
        <pc:spChg chg="mod">
          <ac:chgData name="Demid Kisliak" userId="b77fec97947ab28f" providerId="LiveId" clId="{E24AC6EA-71C5-4AAE-AF09-80867FD255F2}" dt="2018-02-17T17:17:03.997" v="808" actId="115"/>
          <ac:spMkLst>
            <pc:docMk/>
            <pc:sldMk cId="2966665863" sldId="279"/>
            <ac:spMk id="163" creationId="{00000000-0000-0000-0000-000000000000}"/>
          </ac:spMkLst>
        </pc:spChg>
      </pc:sldChg>
      <pc:sldChg chg="addSp modSp add modAnim">
        <pc:chgData name="Demid Kisliak" userId="b77fec97947ab28f" providerId="LiveId" clId="{E24AC6EA-71C5-4AAE-AF09-80867FD255F2}" dt="2018-02-18T08:27:17.297" v="1672"/>
        <pc:sldMkLst>
          <pc:docMk/>
          <pc:sldMk cId="2531870219" sldId="280"/>
        </pc:sldMkLst>
        <pc:spChg chg="mod">
          <ac:chgData name="Demid Kisliak" userId="b77fec97947ab28f" providerId="LiveId" clId="{E24AC6EA-71C5-4AAE-AF09-80867FD255F2}" dt="2018-02-18T08:27:07.052" v="1671"/>
          <ac:spMkLst>
            <pc:docMk/>
            <pc:sldMk cId="2531870219" sldId="280"/>
            <ac:spMk id="17" creationId="{464E6F4D-5AB3-4408-B9AF-04A681674FF7}"/>
          </ac:spMkLst>
        </pc:spChg>
        <pc:spChg chg="mod">
          <ac:chgData name="Demid Kisliak" userId="b77fec97947ab28f" providerId="LiveId" clId="{E24AC6EA-71C5-4AAE-AF09-80867FD255F2}" dt="2018-02-18T08:26:18.926" v="1670" actId="20577"/>
          <ac:spMkLst>
            <pc:docMk/>
            <pc:sldMk cId="2531870219" sldId="280"/>
            <ac:spMk id="18" creationId="{7813AA2E-BA4D-4543-94E0-2BC3B3295E08}"/>
          </ac:spMkLst>
        </pc:spChg>
        <pc:spChg chg="mod">
          <ac:chgData name="Demid Kisliak" userId="b77fec97947ab28f" providerId="LiveId" clId="{E24AC6EA-71C5-4AAE-AF09-80867FD255F2}" dt="2018-02-18T08:27:17.297" v="1672"/>
          <ac:spMkLst>
            <pc:docMk/>
            <pc:sldMk cId="2531870219" sldId="280"/>
            <ac:spMk id="20" creationId="{D90DDD54-A638-44E4-8235-7507E47B7F9C}"/>
          </ac:spMkLst>
        </pc:spChg>
        <pc:spChg chg="mod">
          <ac:chgData name="Demid Kisliak" userId="b77fec97947ab28f" providerId="LiveId" clId="{E24AC6EA-71C5-4AAE-AF09-80867FD255F2}" dt="2018-02-17T20:38:03.990" v="881" actId="113"/>
          <ac:spMkLst>
            <pc:docMk/>
            <pc:sldMk cId="2531870219" sldId="280"/>
            <ac:spMk id="21" creationId="{24DFFBEF-7454-4724-A4CD-C2A96D3E3FA9}"/>
          </ac:spMkLst>
        </pc:spChg>
        <pc:spChg chg="mod">
          <ac:chgData name="Demid Kisliak" userId="b77fec97947ab28f" providerId="LiveId" clId="{E24AC6EA-71C5-4AAE-AF09-80867FD255F2}" dt="2018-02-17T20:38:03.990" v="881" actId="113"/>
          <ac:spMkLst>
            <pc:docMk/>
            <pc:sldMk cId="2531870219" sldId="280"/>
            <ac:spMk id="24" creationId="{E48CAD10-8440-4445-BDED-80E411487F4D}"/>
          </ac:spMkLst>
        </pc:spChg>
        <pc:spChg chg="mod">
          <ac:chgData name="Demid Kisliak" userId="b77fec97947ab28f" providerId="LiveId" clId="{E24AC6EA-71C5-4AAE-AF09-80867FD255F2}" dt="2018-02-17T20:38:03.990" v="881" actId="113"/>
          <ac:spMkLst>
            <pc:docMk/>
            <pc:sldMk cId="2531870219" sldId="280"/>
            <ac:spMk id="27" creationId="{7A81FA45-D368-4B61-A0FA-47EBEF9E918C}"/>
          </ac:spMkLst>
        </pc:spChg>
        <pc:spChg chg="mod">
          <ac:chgData name="Demid Kisliak" userId="b77fec97947ab28f" providerId="LiveId" clId="{E24AC6EA-71C5-4AAE-AF09-80867FD255F2}" dt="2018-02-17T20:38:16.047" v="883" actId="113"/>
          <ac:spMkLst>
            <pc:docMk/>
            <pc:sldMk cId="2531870219" sldId="280"/>
            <ac:spMk id="30" creationId="{AB3393B4-B801-4E06-8788-3D03CECC7D97}"/>
          </ac:spMkLst>
        </pc:spChg>
        <pc:spChg chg="add mod">
          <ac:chgData name="Demid Kisliak" userId="b77fec97947ab28f" providerId="LiveId" clId="{E24AC6EA-71C5-4AAE-AF09-80867FD255F2}" dt="2018-02-17T20:59:57.349" v="995" actId="404"/>
          <ac:spMkLst>
            <pc:docMk/>
            <pc:sldMk cId="2531870219" sldId="280"/>
            <ac:spMk id="31" creationId="{034AE82A-5FFB-4076-8A35-844C74C0E875}"/>
          </ac:spMkLst>
        </pc:spChg>
        <pc:spChg chg="add mod">
          <ac:chgData name="Demid Kisliak" userId="b77fec97947ab28f" providerId="LiveId" clId="{E24AC6EA-71C5-4AAE-AF09-80867FD255F2}" dt="2018-02-17T20:59:50.323" v="994" actId="404"/>
          <ac:spMkLst>
            <pc:docMk/>
            <pc:sldMk cId="2531870219" sldId="280"/>
            <ac:spMk id="32" creationId="{59183D07-30F1-4DB3-BA90-703C2F05AAF7}"/>
          </ac:spMkLst>
        </pc:spChg>
        <pc:grpChg chg="mod">
          <ac:chgData name="Demid Kisliak" userId="b77fec97947ab28f" providerId="LiveId" clId="{E24AC6EA-71C5-4AAE-AF09-80867FD255F2}" dt="2018-02-17T20:57:23.442" v="901" actId="1035"/>
          <ac:grpSpMkLst>
            <pc:docMk/>
            <pc:sldMk cId="2531870219" sldId="280"/>
            <ac:grpSpMk id="25" creationId="{869A7746-50A6-4732-BE0A-D2EA08B9A73E}"/>
          </ac:grpSpMkLst>
        </pc:grpChg>
        <pc:grpChg chg="mod">
          <ac:chgData name="Demid Kisliak" userId="b77fec97947ab28f" providerId="LiveId" clId="{E24AC6EA-71C5-4AAE-AF09-80867FD255F2}" dt="2018-02-17T20:57:07.604" v="900" actId="1037"/>
          <ac:grpSpMkLst>
            <pc:docMk/>
            <pc:sldMk cId="2531870219" sldId="280"/>
            <ac:grpSpMk id="28" creationId="{B0E2A961-E76D-4EDE-BCC3-3EFD05FA3C93}"/>
          </ac:grpSpMkLst>
        </pc:grpChg>
      </pc:sldChg>
      <pc:sldChg chg="modSp add ord">
        <pc:chgData name="Demid Kisliak" userId="b77fec97947ab28f" providerId="LiveId" clId="{E24AC6EA-71C5-4AAE-AF09-80867FD255F2}" dt="2018-02-17T21:03:14.216" v="1137" actId="113"/>
        <pc:sldMkLst>
          <pc:docMk/>
          <pc:sldMk cId="275555836" sldId="281"/>
        </pc:sldMkLst>
        <pc:spChg chg="mod">
          <ac:chgData name="Demid Kisliak" userId="b77fec97947ab28f" providerId="LiveId" clId="{E24AC6EA-71C5-4AAE-AF09-80867FD255F2}" dt="2018-02-17T21:03:14.216" v="1137" actId="113"/>
          <ac:spMkLst>
            <pc:docMk/>
            <pc:sldMk cId="275555836" sldId="281"/>
            <ac:spMk id="163" creationId="{00000000-0000-0000-0000-000000000000}"/>
          </ac:spMkLst>
        </pc:spChg>
      </pc:sldChg>
      <pc:sldChg chg="modSp add ord modAnim">
        <pc:chgData name="Demid Kisliak" userId="b77fec97947ab28f" providerId="LiveId" clId="{E24AC6EA-71C5-4AAE-AF09-80867FD255F2}" dt="2018-02-18T08:28:35.517" v="1674"/>
        <pc:sldMkLst>
          <pc:docMk/>
          <pc:sldMk cId="455849970" sldId="282"/>
        </pc:sldMkLst>
        <pc:spChg chg="mod">
          <ac:chgData name="Demid Kisliak" userId="b77fec97947ab28f" providerId="LiveId" clId="{E24AC6EA-71C5-4AAE-AF09-80867FD255F2}" dt="2018-02-18T08:28:24.917" v="1673"/>
          <ac:spMkLst>
            <pc:docMk/>
            <pc:sldMk cId="455849970" sldId="282"/>
            <ac:spMk id="17" creationId="{464E6F4D-5AB3-4408-B9AF-04A681674FF7}"/>
          </ac:spMkLst>
        </pc:spChg>
        <pc:spChg chg="mod">
          <ac:chgData name="Demid Kisliak" userId="b77fec97947ab28f" providerId="LiveId" clId="{E24AC6EA-71C5-4AAE-AF09-80867FD255F2}" dt="2018-02-18T08:28:35.517" v="1674"/>
          <ac:spMkLst>
            <pc:docMk/>
            <pc:sldMk cId="455849970" sldId="282"/>
            <ac:spMk id="20" creationId="{D90DDD54-A638-44E4-8235-7507E47B7F9C}"/>
          </ac:spMkLst>
        </pc:spChg>
        <pc:spChg chg="mod">
          <ac:chgData name="Demid Kisliak" userId="b77fec97947ab28f" providerId="LiveId" clId="{E24AC6EA-71C5-4AAE-AF09-80867FD255F2}" dt="2018-02-17T21:06:28.559" v="1142" actId="1076"/>
          <ac:spMkLst>
            <pc:docMk/>
            <pc:sldMk cId="455849970" sldId="282"/>
            <ac:spMk id="31" creationId="{034AE82A-5FFB-4076-8A35-844C74C0E875}"/>
          </ac:spMkLst>
        </pc:spChg>
        <pc:spChg chg="mod">
          <ac:chgData name="Demid Kisliak" userId="b77fec97947ab28f" providerId="LiveId" clId="{E24AC6EA-71C5-4AAE-AF09-80867FD255F2}" dt="2018-02-17T21:06:37.246" v="1143" actId="1076"/>
          <ac:spMkLst>
            <pc:docMk/>
            <pc:sldMk cId="455849970" sldId="282"/>
            <ac:spMk id="32" creationId="{59183D07-30F1-4DB3-BA90-703C2F05AAF7}"/>
          </ac:spMkLst>
        </pc:spChg>
        <pc:grpChg chg="mod">
          <ac:chgData name="Demid Kisliak" userId="b77fec97947ab28f" providerId="LiveId" clId="{E24AC6EA-71C5-4AAE-AF09-80867FD255F2}" dt="2018-02-17T21:07:24.087" v="1147" actId="1076"/>
          <ac:grpSpMkLst>
            <pc:docMk/>
            <pc:sldMk cId="455849970" sldId="282"/>
            <ac:grpSpMk id="22" creationId="{E41F2E06-164B-4844-BBB5-51D1AF9134F8}"/>
          </ac:grpSpMkLst>
        </pc:grpChg>
        <pc:grpChg chg="mod">
          <ac:chgData name="Demid Kisliak" userId="b77fec97947ab28f" providerId="LiveId" clId="{E24AC6EA-71C5-4AAE-AF09-80867FD255F2}" dt="2018-02-17T21:09:01.445" v="1181" actId="1036"/>
          <ac:grpSpMkLst>
            <pc:docMk/>
            <pc:sldMk cId="455849970" sldId="282"/>
            <ac:grpSpMk id="25" creationId="{869A7746-50A6-4732-BE0A-D2EA08B9A73E}"/>
          </ac:grpSpMkLst>
        </pc:grpChg>
        <pc:grpChg chg="mod">
          <ac:chgData name="Demid Kisliak" userId="b77fec97947ab28f" providerId="LiveId" clId="{E24AC6EA-71C5-4AAE-AF09-80867FD255F2}" dt="2018-02-17T21:09:11.270" v="1194" actId="1037"/>
          <ac:grpSpMkLst>
            <pc:docMk/>
            <pc:sldMk cId="455849970" sldId="282"/>
            <ac:grpSpMk id="28" creationId="{B0E2A961-E76D-4EDE-BCC3-3EFD05FA3C93}"/>
          </ac:grpSpMkLst>
        </pc:grpChg>
      </pc:sldChg>
      <pc:sldChg chg="modSp add del ord">
        <pc:chgData name="Demid Kisliak" userId="b77fec97947ab28f" providerId="LiveId" clId="{E24AC6EA-71C5-4AAE-AF09-80867FD255F2}" dt="2018-02-17T21:11:22.700" v="1199" actId="2696"/>
        <pc:sldMkLst>
          <pc:docMk/>
          <pc:sldMk cId="481452201" sldId="283"/>
        </pc:sldMkLst>
        <pc:spChg chg="mod">
          <ac:chgData name="Demid Kisliak" userId="b77fec97947ab28f" providerId="LiveId" clId="{E24AC6EA-71C5-4AAE-AF09-80867FD255F2}" dt="2018-02-17T21:10:52.188" v="1197" actId="1076"/>
          <ac:spMkLst>
            <pc:docMk/>
            <pc:sldMk cId="481452201" sldId="283"/>
            <ac:spMk id="31" creationId="{034AE82A-5FFB-4076-8A35-844C74C0E875}"/>
          </ac:spMkLst>
        </pc:spChg>
        <pc:spChg chg="mod">
          <ac:chgData name="Demid Kisliak" userId="b77fec97947ab28f" providerId="LiveId" clId="{E24AC6EA-71C5-4AAE-AF09-80867FD255F2}" dt="2018-02-17T21:10:59.476" v="1198" actId="1076"/>
          <ac:spMkLst>
            <pc:docMk/>
            <pc:sldMk cId="481452201" sldId="283"/>
            <ac:spMk id="32" creationId="{59183D07-30F1-4DB3-BA90-703C2F05AAF7}"/>
          </ac:spMkLst>
        </pc:spChg>
      </pc:sldChg>
      <pc:sldChg chg="modSp add">
        <pc:chgData name="Demid Kisliak" userId="b77fec97947ab28f" providerId="LiveId" clId="{E24AC6EA-71C5-4AAE-AF09-80867FD255F2}" dt="2018-02-18T08:29:19.793" v="1676"/>
        <pc:sldMkLst>
          <pc:docMk/>
          <pc:sldMk cId="2878312523" sldId="283"/>
        </pc:sldMkLst>
        <pc:spChg chg="mod">
          <ac:chgData name="Demid Kisliak" userId="b77fec97947ab28f" providerId="LiveId" clId="{E24AC6EA-71C5-4AAE-AF09-80867FD255F2}" dt="2018-02-18T08:28:59.269" v="1675"/>
          <ac:spMkLst>
            <pc:docMk/>
            <pc:sldMk cId="2878312523" sldId="283"/>
            <ac:spMk id="17" creationId="{464E6F4D-5AB3-4408-B9AF-04A681674FF7}"/>
          </ac:spMkLst>
        </pc:spChg>
        <pc:spChg chg="mod">
          <ac:chgData name="Demid Kisliak" userId="b77fec97947ab28f" providerId="LiveId" clId="{E24AC6EA-71C5-4AAE-AF09-80867FD255F2}" dt="2018-02-18T08:29:19.793" v="1676"/>
          <ac:spMkLst>
            <pc:docMk/>
            <pc:sldMk cId="2878312523" sldId="283"/>
            <ac:spMk id="20" creationId="{D90DDD54-A638-44E4-8235-7507E47B7F9C}"/>
          </ac:spMkLst>
        </pc:spChg>
        <pc:grpChg chg="mod">
          <ac:chgData name="Demid Kisliak" userId="b77fec97947ab28f" providerId="LiveId" clId="{E24AC6EA-71C5-4AAE-AF09-80867FD255F2}" dt="2018-02-17T21:11:52.370" v="1207" actId="1035"/>
          <ac:grpSpMkLst>
            <pc:docMk/>
            <pc:sldMk cId="2878312523" sldId="283"/>
            <ac:grpSpMk id="22" creationId="{E41F2E06-164B-4844-BBB5-51D1AF9134F8}"/>
          </ac:grpSpMkLst>
        </pc:grpChg>
        <pc:grpChg chg="mod">
          <ac:chgData name="Demid Kisliak" userId="b77fec97947ab28f" providerId="LiveId" clId="{E24AC6EA-71C5-4AAE-AF09-80867FD255F2}" dt="2018-02-17T21:11:40.283" v="1201" actId="1076"/>
          <ac:grpSpMkLst>
            <pc:docMk/>
            <pc:sldMk cId="2878312523" sldId="283"/>
            <ac:grpSpMk id="25" creationId="{869A7746-50A6-4732-BE0A-D2EA08B9A73E}"/>
          </ac:grpSpMkLst>
        </pc:grpChg>
        <pc:grpChg chg="mod">
          <ac:chgData name="Demid Kisliak" userId="b77fec97947ab28f" providerId="LiveId" clId="{E24AC6EA-71C5-4AAE-AF09-80867FD255F2}" dt="2018-02-17T21:12:24.087" v="1208" actId="1076"/>
          <ac:grpSpMkLst>
            <pc:docMk/>
            <pc:sldMk cId="2878312523" sldId="283"/>
            <ac:grpSpMk id="28" creationId="{B0E2A961-E76D-4EDE-BCC3-3EFD05FA3C93}"/>
          </ac:grpSpMkLst>
        </pc:grpChg>
      </pc:sldChg>
      <pc:sldChg chg="addSp delSp modSp add mod setBg">
        <pc:chgData name="Demid Kisliak" userId="b77fec97947ab28f" providerId="LiveId" clId="{E24AC6EA-71C5-4AAE-AF09-80867FD255F2}" dt="2018-02-17T22:30:36.367" v="1650" actId="26606"/>
        <pc:sldMkLst>
          <pc:docMk/>
          <pc:sldMk cId="203215871" sldId="284"/>
        </pc:sldMkLst>
        <pc:spChg chg="del">
          <ac:chgData name="Demid Kisliak" userId="b77fec97947ab28f" providerId="LiveId" clId="{E24AC6EA-71C5-4AAE-AF09-80867FD255F2}" dt="2018-02-17T22:29:51.937" v="1631" actId="478"/>
          <ac:spMkLst>
            <pc:docMk/>
            <pc:sldMk cId="203215871" sldId="284"/>
            <ac:spMk id="2" creationId="{D31DC9CB-1335-4097-94D0-57959A6E42D2}"/>
          </ac:spMkLst>
        </pc:spChg>
        <pc:spChg chg="add del mod">
          <ac:chgData name="Demid Kisliak" userId="b77fec97947ab28f" providerId="LiveId" clId="{E24AC6EA-71C5-4AAE-AF09-80867FD255F2}" dt="2018-02-17T22:29:50.729" v="1630" actId="478"/>
          <ac:spMkLst>
            <pc:docMk/>
            <pc:sldMk cId="203215871" sldId="284"/>
            <ac:spMk id="4" creationId="{C1385B6B-3E81-45D1-9F29-2C2C79C01662}"/>
          </ac:spMkLst>
        </pc:spChg>
        <pc:spChg chg="add del">
          <ac:chgData name="Demid Kisliak" userId="b77fec97947ab28f" providerId="LiveId" clId="{E24AC6EA-71C5-4AAE-AF09-80867FD255F2}" dt="2018-02-17T22:30:30.030" v="1645" actId="26606"/>
          <ac:spMkLst>
            <pc:docMk/>
            <pc:sldMk cId="203215871" sldId="284"/>
            <ac:spMk id="8" creationId="{32BC26D8-82FB-445E-AA49-62A77D7C1EE0}"/>
          </ac:spMkLst>
        </pc:spChg>
        <pc:spChg chg="add del">
          <ac:chgData name="Demid Kisliak" userId="b77fec97947ab28f" providerId="LiveId" clId="{E24AC6EA-71C5-4AAE-AF09-80867FD255F2}" dt="2018-02-17T22:30:30.030" v="1645" actId="26606"/>
          <ac:spMkLst>
            <pc:docMk/>
            <pc:sldMk cId="203215871" sldId="284"/>
            <ac:spMk id="9" creationId="{CB44330D-EA18-4254-AA95-EB49948539B8}"/>
          </ac:spMkLst>
        </pc:spChg>
        <pc:spChg chg="add del">
          <ac:chgData name="Demid Kisliak" userId="b77fec97947ab28f" providerId="LiveId" clId="{E24AC6EA-71C5-4AAE-AF09-80867FD255F2}" dt="2018-02-17T22:30:18.417" v="1639" actId="26606"/>
          <ac:spMkLst>
            <pc:docMk/>
            <pc:sldMk cId="203215871" sldId="284"/>
            <ac:spMk id="11" creationId="{53BB5D57-6178-4F62-B472-0312F6D95A85}"/>
          </ac:spMkLst>
        </pc:spChg>
        <pc:spChg chg="add del">
          <ac:chgData name="Demid Kisliak" userId="b77fec97947ab28f" providerId="LiveId" clId="{E24AC6EA-71C5-4AAE-AF09-80867FD255F2}" dt="2018-02-17T22:30:31.600" v="1647" actId="26606"/>
          <ac:spMkLst>
            <pc:docMk/>
            <pc:sldMk cId="203215871" sldId="284"/>
            <ac:spMk id="12" creationId="{6FF0F0B8-5B06-4174-9742-1FD7ABE712A7}"/>
          </ac:spMkLst>
        </pc:spChg>
        <pc:spChg chg="add del">
          <ac:chgData name="Demid Kisliak" userId="b77fec97947ab28f" providerId="LiveId" clId="{E24AC6EA-71C5-4AAE-AF09-80867FD255F2}" dt="2018-02-17T22:30:18.417" v="1639" actId="26606"/>
          <ac:spMkLst>
            <pc:docMk/>
            <pc:sldMk cId="203215871" sldId="284"/>
            <ac:spMk id="13" creationId="{4C61BD32-7542-4D52-BA5A-3ADE869BF8AC}"/>
          </ac:spMkLst>
        </pc:spChg>
        <pc:spChg chg="add del">
          <ac:chgData name="Demid Kisliak" userId="b77fec97947ab28f" providerId="LiveId" clId="{E24AC6EA-71C5-4AAE-AF09-80867FD255F2}" dt="2018-02-17T22:30:26.190" v="1641" actId="26606"/>
          <ac:spMkLst>
            <pc:docMk/>
            <pc:sldMk cId="203215871" sldId="284"/>
            <ac:spMk id="15" creationId="{A2509F26-B5DC-4BA7-B476-4CB044237A2E}"/>
          </ac:spMkLst>
        </pc:spChg>
        <pc:spChg chg="add del">
          <ac:chgData name="Demid Kisliak" userId="b77fec97947ab28f" providerId="LiveId" clId="{E24AC6EA-71C5-4AAE-AF09-80867FD255F2}" dt="2018-02-17T22:30:26.190" v="1641" actId="26606"/>
          <ac:spMkLst>
            <pc:docMk/>
            <pc:sldMk cId="203215871" sldId="284"/>
            <ac:spMk id="16" creationId="{DB103EB1-B135-4526-B883-33228FC27FF1}"/>
          </ac:spMkLst>
        </pc:spChg>
        <pc:spChg chg="add">
          <ac:chgData name="Demid Kisliak" userId="b77fec97947ab28f" providerId="LiveId" clId="{E24AC6EA-71C5-4AAE-AF09-80867FD255F2}" dt="2018-02-17T22:30:36.367" v="1650" actId="26606"/>
          <ac:spMkLst>
            <pc:docMk/>
            <pc:sldMk cId="203215871" sldId="284"/>
            <ac:spMk id="17" creationId="{A2509F26-B5DC-4BA7-B476-4CB044237A2E}"/>
          </ac:spMkLst>
        </pc:spChg>
        <pc:spChg chg="add">
          <ac:chgData name="Demid Kisliak" userId="b77fec97947ab28f" providerId="LiveId" clId="{E24AC6EA-71C5-4AAE-AF09-80867FD255F2}" dt="2018-02-17T22:30:36.367" v="1650" actId="26606"/>
          <ac:spMkLst>
            <pc:docMk/>
            <pc:sldMk cId="203215871" sldId="284"/>
            <ac:spMk id="18" creationId="{DB103EB1-B135-4526-B883-33228FC27FF1}"/>
          </ac:spMkLst>
        </pc:spChg>
        <pc:picChg chg="del">
          <ac:chgData name="Demid Kisliak" userId="b77fec97947ab28f" providerId="LiveId" clId="{E24AC6EA-71C5-4AAE-AF09-80867FD255F2}" dt="2018-02-17T22:29:48.053" v="1629" actId="478"/>
          <ac:picMkLst>
            <pc:docMk/>
            <pc:sldMk cId="203215871" sldId="284"/>
            <ac:picMk id="5" creationId="{CB1BD097-8001-4150-A925-E8987649732E}"/>
          </ac:picMkLst>
        </pc:picChg>
        <pc:picChg chg="add mod">
          <ac:chgData name="Demid Kisliak" userId="b77fec97947ab28f" providerId="LiveId" clId="{E24AC6EA-71C5-4AAE-AF09-80867FD255F2}" dt="2018-02-17T22:30:36.367" v="1650" actId="26606"/>
          <ac:picMkLst>
            <pc:docMk/>
            <pc:sldMk cId="203215871" sldId="284"/>
            <ac:picMk id="6" creationId="{EAFC4BF6-C9F3-42BC-9F3D-576FA97886C1}"/>
          </ac:picMkLst>
        </pc:picChg>
        <pc:picChg chg="add del">
          <ac:chgData name="Demid Kisliak" userId="b77fec97947ab28f" providerId="LiveId" clId="{E24AC6EA-71C5-4AAE-AF09-80867FD255F2}" dt="2018-02-17T22:30:36.354" v="1649" actId="26606"/>
          <ac:picMkLst>
            <pc:docMk/>
            <pc:sldMk cId="203215871" sldId="284"/>
            <ac:picMk id="14" creationId="{C378A39E-7C31-46DC-BF58-1048E7CF392E}"/>
          </ac:picMkLst>
        </pc:picChg>
      </pc:sldChg>
      <pc:sldChg chg="modSp add ord">
        <pc:chgData name="Demid Kisliak" userId="b77fec97947ab28f" providerId="LiveId" clId="{E24AC6EA-71C5-4AAE-AF09-80867FD255F2}" dt="2018-02-17T22:15:20.479" v="1537" actId="115"/>
        <pc:sldMkLst>
          <pc:docMk/>
          <pc:sldMk cId="1150430264" sldId="285"/>
        </pc:sldMkLst>
        <pc:spChg chg="mod">
          <ac:chgData name="Demid Kisliak" userId="b77fec97947ab28f" providerId="LiveId" clId="{E24AC6EA-71C5-4AAE-AF09-80867FD255F2}" dt="2018-02-17T22:15:20.479" v="1537" actId="115"/>
          <ac:spMkLst>
            <pc:docMk/>
            <pc:sldMk cId="1150430264" sldId="285"/>
            <ac:spMk id="16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C5A36B-BBC6-4BFA-ABCF-38A835F5B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423EAC-6CDA-4B8C-B59E-7AC0E495A1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C07A6C-65F1-4CED-A6F0-6FEDD310B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E109E8-C21B-4A4C-BEDE-724A11F86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B3BEEE-7641-42AC-A3EF-D09FB273C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39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419717-B645-4094-93D2-F90805DCF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B76FB1-D726-44FA-A870-FBE30D9B96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38CF7C-5F27-48A9-90DD-DDE997ADF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67D8BB-2A5A-4669-8178-64C4EB307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F6C5BB-2581-4CBE-9DAD-7AB5CF464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03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DD5C3-E43E-4CC9-B23F-5B3D6714F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85345CC-51BC-4E08-A804-0B41A6C99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9B76AC-0013-4B3D-8259-DC9BC9329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2CF558-E13B-4F5C-BE77-21515CB00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D8DD5F-FC9A-4BEE-9969-7ED2222D9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9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182150-AC6A-462E-B2A2-F1BCFAAC3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C93B30-4E60-4B9E-840D-3B5DDB9AFD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E789DBE-96B0-4444-BB85-587E87BE88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E726FE1-1E29-4141-BDD5-B6A81FCF9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3D9D10E-5002-41BF-A31F-02ACD56E5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955B3BF-DF72-429E-8F9F-205EFEC5E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3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553E0-4225-40C3-BE0E-1155787E0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5985AC-E020-4283-8E8B-1FA4C069A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094FCF-1F2D-48BD-A08D-F4A0560B3E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79B7795-A0C2-4239-981A-DA28F7F6E3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295FA60-851D-4E1B-8D11-28596109E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B85F7E1-DC4E-45BE-9A03-3CBC1840E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D19A446-C6A8-4526-A112-D548288EE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A20BA0C-038F-4082-857A-E1737F267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4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C75EAD-A19C-4349-98AA-6D9B5B131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076929-B593-4701-B39E-DBDF5D8A5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F8C0775-A558-4E64-8195-BC7146603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23CDBC2-9C5A-489A-BEE9-FB582A241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61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F99B532-09C9-415D-AF8F-C3130640E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B3F5DBC-2D1F-4ED9-AB1D-EED291A5A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6193656-A9A2-4FA7-8699-6129FB112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74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6F240A-386B-47B8-BBB3-FF7BF9A29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A60694-606F-4743-B718-8A784CCD6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B0A3804-BC94-4C84-9A20-9023F49EAE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4B7435C-CB8C-4EB7-A5CB-D78B08A20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28A3603-1732-4E63-83BC-AFC5AF07C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FD8AF4-852B-4956-A186-1A4F75BCE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958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966B-6156-4273-B34B-6D54EFEB4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57791AF-DEC0-4622-AF8B-3F2B36067F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233A7B8-8711-4A12-91D7-77BB6B6717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4D1AF3C-CACC-4563-8B08-CC5539221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33AF14E-D043-4A5F-B90A-87A9C2280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5A9E338-63D1-4680-AEB4-30E0C9157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467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839765-73F8-48BD-B651-A45A9115E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9B0A19D-5DB0-4A01-88EE-5B894B64F0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814BEC-7AAF-4B10-9E06-DE6142B94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F6D7B0-427D-47A2-8B02-99690090E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188F25-07C3-4B31-9D82-24E3EBCEC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32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AA0EEF6-056A-45AB-BA8B-A5D8152DC3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DFD57AD-E901-40E7-ADF6-BD257CDB09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86AAF3-7EBD-4A75-8C52-EFCEF3F3F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475B90-69D6-4667-8346-3C02BF037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A1E84C-1659-41C5-89FF-DDC9112C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88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360" cy="1325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360" cy="435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1891048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576788-75F1-431D-A751-B8F620B53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7B14FE4-8F30-4FA8-86C5-8E3264D7E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CB1E45-1A1A-4261-96E6-204DE3EC9C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F9A27-6351-4F71-9D85-2BF592266412}" type="datetimeFigureOut">
              <a:rPr lang="ru-RU" smtClean="0"/>
              <a:t>18.02.2018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76A64B-302E-49CA-BFB6-F3478C22C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7875452-D4D4-433E-9035-3CE696ABC5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A8BA2-60EE-4331-8494-634640A45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696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7C4D83-DA03-4032-8990-FB80BB0129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B196257-D5DF-433D-AE1A-11D3BBB029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8E1BCC-BDFB-4A4D-9F9F-6D9B3E8AA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86267" y="-137160"/>
            <a:ext cx="12564534" cy="76496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C4B294-8B23-4A83-9CB3-6192F59E3B7B}"/>
              </a:ext>
            </a:extLst>
          </p:cNvPr>
          <p:cNvSpPr txBox="1"/>
          <p:nvPr/>
        </p:nvSpPr>
        <p:spPr>
          <a:xfrm>
            <a:off x="-186267" y="-137160"/>
            <a:ext cx="1021949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Сотворена, чтобы…</a:t>
            </a:r>
            <a:endParaRPr lang="ru-RU" sz="9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878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1A4D03-5039-498A-95F2-6D6899F72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0106" cy="68580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DF76B46-7352-43E6-939B-F3FAAD012B79}"/>
              </a:ext>
            </a:extLst>
          </p:cNvPr>
          <p:cNvSpPr/>
          <p:nvPr/>
        </p:nvSpPr>
        <p:spPr>
          <a:xfrm>
            <a:off x="0" y="117796"/>
            <a:ext cx="68922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Бог сотворил нас разными, чтобы мы взаимодополняли друг друга </a:t>
            </a:r>
          </a:p>
        </p:txBody>
      </p:sp>
    </p:spTree>
    <p:extLst>
      <p:ext uri="{BB962C8B-B14F-4D97-AF65-F5344CB8AC3E}">
        <p14:creationId xmlns:p14="http://schemas.microsoft.com/office/powerpoint/2010/main" val="2009488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850D6E8-6B94-49E5-8704-BA853247E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B7A354F-0C58-49D5-9666-5BF339AE2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0701" y="2252869"/>
            <a:ext cx="6499455" cy="4683933"/>
          </a:xfrm>
          <a:prstGeom prst="rect">
            <a:avLst/>
          </a:prstGeom>
        </p:spPr>
      </p:pic>
      <p:pic>
        <p:nvPicPr>
          <p:cNvPr id="5" name="Объект 5">
            <a:extLst>
              <a:ext uri="{FF2B5EF4-FFF2-40B4-BE49-F238E27FC236}">
                <a16:creationId xmlns:a16="http://schemas.microsoft.com/office/drawing/2014/main" id="{F69E02F7-8704-4177-93BD-58DE566D9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52869"/>
            <a:ext cx="6655633" cy="460513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353877C-AD7A-4FAD-B396-ABEB1D6DEC77}"/>
              </a:ext>
            </a:extLst>
          </p:cNvPr>
          <p:cNvSpPr/>
          <p:nvPr/>
        </p:nvSpPr>
        <p:spPr>
          <a:xfrm>
            <a:off x="0" y="0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Мы разные</a:t>
            </a:r>
          </a:p>
          <a:p>
            <a:pPr algn="ctr"/>
            <a:r>
              <a:rPr lang="ru-RU" sz="6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И это Божий план</a:t>
            </a:r>
          </a:p>
        </p:txBody>
      </p:sp>
    </p:spTree>
    <p:extLst>
      <p:ext uri="{BB962C8B-B14F-4D97-AF65-F5344CB8AC3E}">
        <p14:creationId xmlns:p14="http://schemas.microsoft.com/office/powerpoint/2010/main" val="151619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58AF877-2170-4E24-ACFB-9C37918EF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74140" y="1156771"/>
            <a:ext cx="5917860" cy="392667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5F8D92-841E-4625-A59A-BD2326D30560}"/>
              </a:ext>
            </a:extLst>
          </p:cNvPr>
          <p:cNvSpPr/>
          <p:nvPr/>
        </p:nvSpPr>
        <p:spPr>
          <a:xfrm>
            <a:off x="712923" y="1297793"/>
            <a:ext cx="6096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tx1"/>
                  </a:solidFill>
                </a:ln>
                <a:cs typeface="Times New Roman" panose="02020603050405020304" pitchFamily="18" charset="0"/>
              </a:rPr>
              <a:t>Бог сотворил мужчин и женщин с разными целями</a:t>
            </a:r>
          </a:p>
        </p:txBody>
      </p:sp>
    </p:spTree>
    <p:extLst>
      <p:ext uri="{BB962C8B-B14F-4D97-AF65-F5344CB8AC3E}">
        <p14:creationId xmlns:p14="http://schemas.microsoft.com/office/powerpoint/2010/main" val="3560253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9E6F0B-F7F3-4601-87BE-A387E19ECE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extLst/>
          </a:blip>
          <a:srcRect t="15413"/>
          <a:stretch/>
        </p:blipFill>
        <p:spPr>
          <a:xfrm>
            <a:off x="0" y="1303263"/>
            <a:ext cx="7558175" cy="425147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F7192BD-9EC2-4721-9BBD-B19B7E32A177}"/>
              </a:ext>
            </a:extLst>
          </p:cNvPr>
          <p:cNvSpPr/>
          <p:nvPr/>
        </p:nvSpPr>
        <p:spPr>
          <a:xfrm>
            <a:off x="6096001" y="1108790"/>
            <a:ext cx="5791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6000" dirty="0">
                <a:ln>
                  <a:solidFill>
                    <a:schemeClr val="tx1"/>
                  </a:solidFill>
                </a:ln>
                <a:cs typeface="Times New Roman" panose="02020603050405020304" pitchFamily="18" charset="0"/>
              </a:rPr>
              <a:t>Если человек не исполняет Божье предназначение для него, </a:t>
            </a:r>
          </a:p>
          <a:p>
            <a:pPr algn="r"/>
            <a:r>
              <a:rPr lang="ru-RU" sz="60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он несчастен </a:t>
            </a:r>
          </a:p>
        </p:txBody>
      </p:sp>
    </p:spTree>
    <p:extLst>
      <p:ext uri="{BB962C8B-B14F-4D97-AF65-F5344CB8AC3E}">
        <p14:creationId xmlns:p14="http://schemas.microsoft.com/office/powerpoint/2010/main" val="2774493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EF17735-CBA2-4182-B57F-3EA490338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96867" y="0"/>
            <a:ext cx="6395133" cy="725221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CEB09E9-B17D-467C-8733-EDA44FE26B21}"/>
              </a:ext>
            </a:extLst>
          </p:cNvPr>
          <p:cNvSpPr/>
          <p:nvPr/>
        </p:nvSpPr>
        <p:spPr>
          <a:xfrm>
            <a:off x="0" y="843677"/>
            <a:ext cx="579686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1.	Жена была сотворена, чтобы сделать мужа счастливым</a:t>
            </a:r>
          </a:p>
        </p:txBody>
      </p:sp>
    </p:spTree>
    <p:extLst>
      <p:ext uri="{BB962C8B-B14F-4D97-AF65-F5344CB8AC3E}">
        <p14:creationId xmlns:p14="http://schemas.microsoft.com/office/powerpoint/2010/main" val="3180538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1524180" y="356388"/>
            <a:ext cx="9143640" cy="5667840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Бытие 2:18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6000" b="1" dirty="0">
                <a:solidFill>
                  <a:srgbClr val="FFFF00"/>
                </a:solidFill>
                <a:latin typeface="Calibri"/>
              </a:rPr>
              <a:t> </a:t>
            </a:r>
            <a:r>
              <a:rPr lang="ru-RU" sz="6000" dirty="0">
                <a:solidFill>
                  <a:srgbClr val="FFFF00"/>
                </a:solidFill>
                <a:latin typeface="Calibri"/>
              </a:rPr>
              <a:t>И сказал Господь Бог: </a:t>
            </a:r>
          </a:p>
          <a:p>
            <a:pPr algn="ctr">
              <a:lnSpc>
                <a:spcPct val="100000"/>
              </a:lnSpc>
            </a:pPr>
            <a:r>
              <a:rPr lang="ru-RU" sz="6000" b="1" u="sng" dirty="0">
                <a:solidFill>
                  <a:srgbClr val="FFFF00"/>
                </a:solidFill>
                <a:latin typeface="Calibri"/>
              </a:rPr>
              <a:t>не хорошо быть человеку одному</a:t>
            </a:r>
            <a:r>
              <a:rPr lang="ru-RU" sz="6000" b="1" dirty="0">
                <a:solidFill>
                  <a:srgbClr val="FFFF00"/>
                </a:solidFill>
                <a:latin typeface="Calibri"/>
              </a:rPr>
              <a:t>; </a:t>
            </a:r>
          </a:p>
          <a:p>
            <a:pPr algn="ctr">
              <a:lnSpc>
                <a:spcPct val="100000"/>
              </a:lnSpc>
            </a:pPr>
            <a:r>
              <a:rPr lang="ru-RU" sz="6000" dirty="0">
                <a:solidFill>
                  <a:srgbClr val="FFFF00"/>
                </a:solidFill>
                <a:latin typeface="Calibri"/>
              </a:rPr>
              <a:t>сотворим ему помощника, соответственного ему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57193809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F70998E-6F12-420A-A8E0-E26F2B75E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731" y="522577"/>
            <a:ext cx="6195269" cy="581284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D9EA55E-C915-4852-84B2-A3C5EAAF97E0}"/>
              </a:ext>
            </a:extLst>
          </p:cNvPr>
          <p:cNvSpPr/>
          <p:nvPr/>
        </p:nvSpPr>
        <p:spPr>
          <a:xfrm>
            <a:off x="0" y="1351507"/>
            <a:ext cx="579686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2.	Жена была сотворена, чтобы быть помощницей</a:t>
            </a:r>
          </a:p>
        </p:txBody>
      </p:sp>
    </p:spTree>
    <p:extLst>
      <p:ext uri="{BB962C8B-B14F-4D97-AF65-F5344CB8AC3E}">
        <p14:creationId xmlns:p14="http://schemas.microsoft.com/office/powerpoint/2010/main" val="106805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1524180" y="356388"/>
            <a:ext cx="9143640" cy="5667840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Бытие 2:18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6000" b="1" dirty="0">
                <a:solidFill>
                  <a:srgbClr val="FFFF00"/>
                </a:solidFill>
                <a:latin typeface="Calibri"/>
              </a:rPr>
              <a:t> </a:t>
            </a:r>
            <a:r>
              <a:rPr lang="ru-RU" sz="6000" dirty="0">
                <a:solidFill>
                  <a:srgbClr val="FFFF00"/>
                </a:solidFill>
                <a:latin typeface="Calibri"/>
              </a:rPr>
              <a:t>И сказал Господь Бог: </a:t>
            </a:r>
          </a:p>
          <a:p>
            <a:pPr algn="ctr">
              <a:lnSpc>
                <a:spcPct val="100000"/>
              </a:lnSpc>
            </a:pPr>
            <a:r>
              <a:rPr lang="ru-RU" sz="6000" dirty="0">
                <a:solidFill>
                  <a:srgbClr val="FFFF00"/>
                </a:solidFill>
                <a:latin typeface="Calibri"/>
              </a:rPr>
              <a:t>не хорошо быть человеку одному; </a:t>
            </a:r>
          </a:p>
          <a:p>
            <a:pPr algn="ctr">
              <a:lnSpc>
                <a:spcPct val="100000"/>
              </a:lnSpc>
            </a:pPr>
            <a:r>
              <a:rPr lang="ru-RU" sz="6000" b="1" u="sng" dirty="0">
                <a:solidFill>
                  <a:srgbClr val="FFFF00"/>
                </a:solidFill>
                <a:latin typeface="Calibri"/>
              </a:rPr>
              <a:t>сотворим ему помощника</a:t>
            </a:r>
            <a:r>
              <a:rPr lang="ru-RU" sz="6000" dirty="0">
                <a:solidFill>
                  <a:srgbClr val="FFFF00"/>
                </a:solidFill>
                <a:latin typeface="Calibri"/>
              </a:rPr>
              <a:t>, соответственного ему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44349425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464949" y="356388"/>
            <a:ext cx="11344759" cy="5667840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1-е Коринфянам 11:3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6000" b="1" dirty="0">
                <a:solidFill>
                  <a:srgbClr val="FFFF00"/>
                </a:solidFill>
                <a:latin typeface="Calibri"/>
              </a:rPr>
              <a:t> </a:t>
            </a:r>
            <a:r>
              <a:rPr lang="ru-RU" sz="6000" dirty="0">
                <a:solidFill>
                  <a:srgbClr val="FFFF00"/>
                </a:solidFill>
              </a:rPr>
              <a:t>Хочу также, чтобы вы знали,</a:t>
            </a:r>
          </a:p>
          <a:p>
            <a:pPr algn="ctr">
              <a:lnSpc>
                <a:spcPct val="100000"/>
              </a:lnSpc>
            </a:pPr>
            <a:r>
              <a:rPr lang="ru-RU" sz="6000" dirty="0">
                <a:solidFill>
                  <a:srgbClr val="FFFF00"/>
                </a:solidFill>
              </a:rPr>
              <a:t> что всякому мужу глава Христос, </a:t>
            </a:r>
            <a:r>
              <a:rPr lang="ru-RU" sz="6000" b="1" u="sng" dirty="0">
                <a:solidFill>
                  <a:srgbClr val="FFFF00"/>
                </a:solidFill>
              </a:rPr>
              <a:t>жене глава - муж</a:t>
            </a:r>
            <a:r>
              <a:rPr lang="ru-RU" sz="6000" dirty="0">
                <a:solidFill>
                  <a:srgbClr val="FFFF00"/>
                </a:solidFill>
              </a:rPr>
              <a:t>, </a:t>
            </a:r>
          </a:p>
          <a:p>
            <a:pPr algn="ctr">
              <a:lnSpc>
                <a:spcPct val="100000"/>
              </a:lnSpc>
            </a:pPr>
            <a:r>
              <a:rPr lang="ru-RU" sz="6000" dirty="0">
                <a:solidFill>
                  <a:srgbClr val="FFFF00"/>
                </a:solidFill>
              </a:rPr>
              <a:t>а Христу глава - Бог.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3389983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263471" y="108487"/>
            <a:ext cx="11763214" cy="6540285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Ефесянам 5:22-24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5600" dirty="0">
                <a:solidFill>
                  <a:srgbClr val="FFFF00"/>
                </a:solidFill>
              </a:rPr>
              <a:t>Жены, </a:t>
            </a:r>
            <a:r>
              <a:rPr lang="ru-RU" sz="5600" b="1" u="sng" dirty="0">
                <a:solidFill>
                  <a:srgbClr val="FFFF00"/>
                </a:solidFill>
              </a:rPr>
              <a:t>повинуйтесь своим мужьям</a:t>
            </a:r>
            <a:r>
              <a:rPr lang="ru-RU" sz="5600" b="1" dirty="0">
                <a:solidFill>
                  <a:srgbClr val="FFFF00"/>
                </a:solidFill>
              </a:rPr>
              <a:t>, как Господу, потому что </a:t>
            </a:r>
            <a:r>
              <a:rPr lang="ru-RU" sz="5600" b="1" u="sng" dirty="0">
                <a:solidFill>
                  <a:srgbClr val="FFFF00"/>
                </a:solidFill>
              </a:rPr>
              <a:t>муж есть глава жены</a:t>
            </a:r>
            <a:r>
              <a:rPr lang="ru-RU" sz="5600" dirty="0">
                <a:solidFill>
                  <a:srgbClr val="FFFF00"/>
                </a:solidFill>
              </a:rPr>
              <a:t>, как и Христос глава Церкви, и Он же Спаситель тела. Но как Церковь повинуется Христу, так и жены </a:t>
            </a:r>
            <a:r>
              <a:rPr lang="ru-RU" sz="6000" dirty="0">
                <a:solidFill>
                  <a:srgbClr val="FFFF00"/>
                </a:solidFill>
              </a:rPr>
              <a:t>своим мужьям во всем.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4072614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864492BB-FD99-44E9-96E0-F7E1D68F5234}"/>
              </a:ext>
            </a:extLst>
          </p:cNvPr>
          <p:cNvGrpSpPr/>
          <p:nvPr/>
        </p:nvGrpSpPr>
        <p:grpSpPr>
          <a:xfrm>
            <a:off x="4897463" y="109050"/>
            <a:ext cx="1717658" cy="1931458"/>
            <a:chOff x="1" y="3086"/>
            <a:chExt cx="1352020" cy="1931458"/>
          </a:xfrm>
        </p:grpSpPr>
        <p:sp>
          <p:nvSpPr>
            <p:cNvPr id="17" name="Стрелка: шеврон 16">
              <a:extLst>
                <a:ext uri="{FF2B5EF4-FFF2-40B4-BE49-F238E27FC236}">
                  <a16:creationId xmlns:a16="http://schemas.microsoft.com/office/drawing/2014/main" id="{464E6F4D-5AB3-4408-B9AF-04A681674FF7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  <a:solidFill>
              <a:srgbClr val="C0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трелка: шеврон 4">
              <a:extLst>
                <a:ext uri="{FF2B5EF4-FFF2-40B4-BE49-F238E27FC236}">
                  <a16:creationId xmlns:a16="http://schemas.microsoft.com/office/drawing/2014/main" id="{7813AA2E-BA4D-4543-94E0-2BC3B3295E08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Бог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4EC854E1-AC4D-4CD7-850D-4913C938F4EF}"/>
              </a:ext>
            </a:extLst>
          </p:cNvPr>
          <p:cNvGrpSpPr/>
          <p:nvPr/>
        </p:nvGrpSpPr>
        <p:grpSpPr>
          <a:xfrm>
            <a:off x="4897464" y="1307805"/>
            <a:ext cx="1717657" cy="1931458"/>
            <a:chOff x="1" y="3086"/>
            <a:chExt cx="1352020" cy="1931458"/>
          </a:xfrm>
        </p:grpSpPr>
        <p:sp>
          <p:nvSpPr>
            <p:cNvPr id="20" name="Стрелка: шеврон 19">
              <a:extLst>
                <a:ext uri="{FF2B5EF4-FFF2-40B4-BE49-F238E27FC236}">
                  <a16:creationId xmlns:a16="http://schemas.microsoft.com/office/drawing/2014/main" id="{D90DDD54-A638-44E4-8235-7507E47B7F9C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  <a:solidFill>
              <a:srgbClr val="C0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трелка: шеврон 4">
              <a:extLst>
                <a:ext uri="{FF2B5EF4-FFF2-40B4-BE49-F238E27FC236}">
                  <a16:creationId xmlns:a16="http://schemas.microsoft.com/office/drawing/2014/main" id="{24DFFBEF-7454-4724-A4CD-C2A96D3E3FA9}"/>
                </a:ext>
              </a:extLst>
            </p:cNvPr>
            <p:cNvSpPr txBox="1"/>
            <p:nvPr/>
          </p:nvSpPr>
          <p:spPr>
            <a:xfrm>
              <a:off x="1" y="679096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Христос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41F2E06-164B-4844-BBB5-51D1AF9134F8}"/>
              </a:ext>
            </a:extLst>
          </p:cNvPr>
          <p:cNvGrpSpPr/>
          <p:nvPr/>
        </p:nvGrpSpPr>
        <p:grpSpPr>
          <a:xfrm>
            <a:off x="4894733" y="2507578"/>
            <a:ext cx="1717658" cy="1931458"/>
            <a:chOff x="1" y="3086"/>
            <a:chExt cx="1352020" cy="1931458"/>
          </a:xfrm>
        </p:grpSpPr>
        <p:sp>
          <p:nvSpPr>
            <p:cNvPr id="23" name="Стрелка: шеврон 22">
              <a:extLst>
                <a:ext uri="{FF2B5EF4-FFF2-40B4-BE49-F238E27FC236}">
                  <a16:creationId xmlns:a16="http://schemas.microsoft.com/office/drawing/2014/main" id="{A69BC0DD-ED3F-4CD6-BAFB-BEB5BF5CA170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трелка: шеврон 4">
              <a:extLst>
                <a:ext uri="{FF2B5EF4-FFF2-40B4-BE49-F238E27FC236}">
                  <a16:creationId xmlns:a16="http://schemas.microsoft.com/office/drawing/2014/main" id="{E48CAD10-8440-4445-BDED-80E411487F4D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Муж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869A7746-50A6-4732-BE0A-D2EA08B9A73E}"/>
              </a:ext>
            </a:extLst>
          </p:cNvPr>
          <p:cNvGrpSpPr/>
          <p:nvPr/>
        </p:nvGrpSpPr>
        <p:grpSpPr>
          <a:xfrm>
            <a:off x="4895217" y="3706737"/>
            <a:ext cx="1717658" cy="1931458"/>
            <a:chOff x="1" y="3086"/>
            <a:chExt cx="1352020" cy="1931458"/>
          </a:xfrm>
        </p:grpSpPr>
        <p:sp>
          <p:nvSpPr>
            <p:cNvPr id="26" name="Стрелка: шеврон 25">
              <a:extLst>
                <a:ext uri="{FF2B5EF4-FFF2-40B4-BE49-F238E27FC236}">
                  <a16:creationId xmlns:a16="http://schemas.microsoft.com/office/drawing/2014/main" id="{6B39955F-C481-4C37-94F6-5C08572FE2B1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Стрелка: шеврон 4">
              <a:extLst>
                <a:ext uri="{FF2B5EF4-FFF2-40B4-BE49-F238E27FC236}">
                  <a16:creationId xmlns:a16="http://schemas.microsoft.com/office/drawing/2014/main" id="{7A81FA45-D368-4B61-A0FA-47EBEF9E918C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Жена</a:t>
              </a: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B0E2A961-E76D-4EDE-BCC3-3EFD05FA3C93}"/>
              </a:ext>
            </a:extLst>
          </p:cNvPr>
          <p:cNvGrpSpPr/>
          <p:nvPr/>
        </p:nvGrpSpPr>
        <p:grpSpPr>
          <a:xfrm>
            <a:off x="4888349" y="4903916"/>
            <a:ext cx="1717658" cy="1931458"/>
            <a:chOff x="1" y="3086"/>
            <a:chExt cx="1352020" cy="1931458"/>
          </a:xfrm>
        </p:grpSpPr>
        <p:sp>
          <p:nvSpPr>
            <p:cNvPr id="29" name="Стрелка: шеврон 28">
              <a:extLst>
                <a:ext uri="{FF2B5EF4-FFF2-40B4-BE49-F238E27FC236}">
                  <a16:creationId xmlns:a16="http://schemas.microsoft.com/office/drawing/2014/main" id="{8779C5BD-002F-41CB-9419-2283F524FC3A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трелка: шеврон 4">
              <a:extLst>
                <a:ext uri="{FF2B5EF4-FFF2-40B4-BE49-F238E27FC236}">
                  <a16:creationId xmlns:a16="http://schemas.microsoft.com/office/drawing/2014/main" id="{AB3393B4-B801-4E06-8788-3D03CECC7D97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Дети</a:t>
              </a:r>
              <a:endParaRPr lang="ru-RU" sz="38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34AE82A-5FFB-4076-8A35-844C74C0E875}"/>
              </a:ext>
            </a:extLst>
          </p:cNvPr>
          <p:cNvSpPr/>
          <p:nvPr/>
        </p:nvSpPr>
        <p:spPr>
          <a:xfrm>
            <a:off x="773723" y="2177435"/>
            <a:ext cx="35169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Линия власти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59183D07-30F1-4DB3-BA90-703C2F05AAF7}"/>
              </a:ext>
            </a:extLst>
          </p:cNvPr>
          <p:cNvSpPr/>
          <p:nvPr/>
        </p:nvSpPr>
        <p:spPr>
          <a:xfrm>
            <a:off x="6619260" y="2177435"/>
            <a:ext cx="55727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Линия благословения</a:t>
            </a:r>
          </a:p>
        </p:txBody>
      </p:sp>
    </p:spTree>
    <p:extLst>
      <p:ext uri="{BB962C8B-B14F-4D97-AF65-F5344CB8AC3E}">
        <p14:creationId xmlns:p14="http://schemas.microsoft.com/office/powerpoint/2010/main" val="253187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464949" y="356388"/>
            <a:ext cx="11344759" cy="5667840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Евреям 7:7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6000" b="1" dirty="0">
                <a:solidFill>
                  <a:srgbClr val="FFFF00"/>
                </a:solidFill>
                <a:latin typeface="Calibri"/>
              </a:rPr>
              <a:t> </a:t>
            </a:r>
            <a:r>
              <a:rPr lang="ru-RU" sz="6000" dirty="0">
                <a:solidFill>
                  <a:srgbClr val="FFFF00"/>
                </a:solidFill>
              </a:rPr>
              <a:t>Без всякого же прекословия </a:t>
            </a:r>
            <a:r>
              <a:rPr lang="ru-RU" sz="6000" b="1" dirty="0">
                <a:solidFill>
                  <a:srgbClr val="FFFF00"/>
                </a:solidFill>
              </a:rPr>
              <a:t>меньший благословляется большим.</a:t>
            </a:r>
          </a:p>
        </p:txBody>
      </p:sp>
    </p:spTree>
    <p:extLst>
      <p:ext uri="{BB962C8B-B14F-4D97-AF65-F5344CB8AC3E}">
        <p14:creationId xmlns:p14="http://schemas.microsoft.com/office/powerpoint/2010/main" val="27555583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864492BB-FD99-44E9-96E0-F7E1D68F5234}"/>
              </a:ext>
            </a:extLst>
          </p:cNvPr>
          <p:cNvGrpSpPr/>
          <p:nvPr/>
        </p:nvGrpSpPr>
        <p:grpSpPr>
          <a:xfrm>
            <a:off x="4897463" y="109050"/>
            <a:ext cx="1717658" cy="1931458"/>
            <a:chOff x="1" y="3086"/>
            <a:chExt cx="1352020" cy="1931458"/>
          </a:xfrm>
        </p:grpSpPr>
        <p:sp>
          <p:nvSpPr>
            <p:cNvPr id="17" name="Стрелка: шеврон 16">
              <a:extLst>
                <a:ext uri="{FF2B5EF4-FFF2-40B4-BE49-F238E27FC236}">
                  <a16:creationId xmlns:a16="http://schemas.microsoft.com/office/drawing/2014/main" id="{464E6F4D-5AB3-4408-B9AF-04A681674FF7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  <a:solidFill>
              <a:srgbClr val="C0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трелка: шеврон 4">
              <a:extLst>
                <a:ext uri="{FF2B5EF4-FFF2-40B4-BE49-F238E27FC236}">
                  <a16:creationId xmlns:a16="http://schemas.microsoft.com/office/drawing/2014/main" id="{7813AA2E-BA4D-4543-94E0-2BC3B3295E08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Бог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4EC854E1-AC4D-4CD7-850D-4913C938F4EF}"/>
              </a:ext>
            </a:extLst>
          </p:cNvPr>
          <p:cNvGrpSpPr/>
          <p:nvPr/>
        </p:nvGrpSpPr>
        <p:grpSpPr>
          <a:xfrm>
            <a:off x="4897464" y="1307805"/>
            <a:ext cx="1717657" cy="1931458"/>
            <a:chOff x="1" y="3086"/>
            <a:chExt cx="1352020" cy="1931458"/>
          </a:xfrm>
        </p:grpSpPr>
        <p:sp>
          <p:nvSpPr>
            <p:cNvPr id="20" name="Стрелка: шеврон 19">
              <a:extLst>
                <a:ext uri="{FF2B5EF4-FFF2-40B4-BE49-F238E27FC236}">
                  <a16:creationId xmlns:a16="http://schemas.microsoft.com/office/drawing/2014/main" id="{D90DDD54-A638-44E4-8235-7507E47B7F9C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  <a:solidFill>
              <a:srgbClr val="C0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трелка: шеврон 4">
              <a:extLst>
                <a:ext uri="{FF2B5EF4-FFF2-40B4-BE49-F238E27FC236}">
                  <a16:creationId xmlns:a16="http://schemas.microsoft.com/office/drawing/2014/main" id="{24DFFBEF-7454-4724-A4CD-C2A96D3E3FA9}"/>
                </a:ext>
              </a:extLst>
            </p:cNvPr>
            <p:cNvSpPr txBox="1"/>
            <p:nvPr/>
          </p:nvSpPr>
          <p:spPr>
            <a:xfrm>
              <a:off x="1" y="679096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Христос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41F2E06-164B-4844-BBB5-51D1AF9134F8}"/>
              </a:ext>
            </a:extLst>
          </p:cNvPr>
          <p:cNvGrpSpPr/>
          <p:nvPr/>
        </p:nvGrpSpPr>
        <p:grpSpPr>
          <a:xfrm>
            <a:off x="2768643" y="2463271"/>
            <a:ext cx="1717658" cy="1931458"/>
            <a:chOff x="1" y="3086"/>
            <a:chExt cx="1352020" cy="1931458"/>
          </a:xfrm>
        </p:grpSpPr>
        <p:sp>
          <p:nvSpPr>
            <p:cNvPr id="23" name="Стрелка: шеврон 22">
              <a:extLst>
                <a:ext uri="{FF2B5EF4-FFF2-40B4-BE49-F238E27FC236}">
                  <a16:creationId xmlns:a16="http://schemas.microsoft.com/office/drawing/2014/main" id="{A69BC0DD-ED3F-4CD6-BAFB-BEB5BF5CA170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трелка: шеврон 4">
              <a:extLst>
                <a:ext uri="{FF2B5EF4-FFF2-40B4-BE49-F238E27FC236}">
                  <a16:creationId xmlns:a16="http://schemas.microsoft.com/office/drawing/2014/main" id="{E48CAD10-8440-4445-BDED-80E411487F4D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Муж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869A7746-50A6-4732-BE0A-D2EA08B9A73E}"/>
              </a:ext>
            </a:extLst>
          </p:cNvPr>
          <p:cNvGrpSpPr/>
          <p:nvPr/>
        </p:nvGrpSpPr>
        <p:grpSpPr>
          <a:xfrm>
            <a:off x="4895217" y="3045550"/>
            <a:ext cx="1717658" cy="1931458"/>
            <a:chOff x="1" y="3086"/>
            <a:chExt cx="1352020" cy="1931458"/>
          </a:xfrm>
        </p:grpSpPr>
        <p:sp>
          <p:nvSpPr>
            <p:cNvPr id="26" name="Стрелка: шеврон 25">
              <a:extLst>
                <a:ext uri="{FF2B5EF4-FFF2-40B4-BE49-F238E27FC236}">
                  <a16:creationId xmlns:a16="http://schemas.microsoft.com/office/drawing/2014/main" id="{6B39955F-C481-4C37-94F6-5C08572FE2B1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Стрелка: шеврон 4">
              <a:extLst>
                <a:ext uri="{FF2B5EF4-FFF2-40B4-BE49-F238E27FC236}">
                  <a16:creationId xmlns:a16="http://schemas.microsoft.com/office/drawing/2014/main" id="{7A81FA45-D368-4B61-A0FA-47EBEF9E918C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Жена</a:t>
              </a: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B0E2A961-E76D-4EDE-BCC3-3EFD05FA3C93}"/>
              </a:ext>
            </a:extLst>
          </p:cNvPr>
          <p:cNvGrpSpPr/>
          <p:nvPr/>
        </p:nvGrpSpPr>
        <p:grpSpPr>
          <a:xfrm>
            <a:off x="3804547" y="4926542"/>
            <a:ext cx="1717658" cy="1931458"/>
            <a:chOff x="1" y="3086"/>
            <a:chExt cx="1352020" cy="1931458"/>
          </a:xfrm>
        </p:grpSpPr>
        <p:sp>
          <p:nvSpPr>
            <p:cNvPr id="29" name="Стрелка: шеврон 28">
              <a:extLst>
                <a:ext uri="{FF2B5EF4-FFF2-40B4-BE49-F238E27FC236}">
                  <a16:creationId xmlns:a16="http://schemas.microsoft.com/office/drawing/2014/main" id="{8779C5BD-002F-41CB-9419-2283F524FC3A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трелка: шеврон 4">
              <a:extLst>
                <a:ext uri="{FF2B5EF4-FFF2-40B4-BE49-F238E27FC236}">
                  <a16:creationId xmlns:a16="http://schemas.microsoft.com/office/drawing/2014/main" id="{AB3393B4-B801-4E06-8788-3D03CECC7D97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Дети</a:t>
              </a:r>
              <a:endParaRPr lang="ru-RU" sz="38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34AE82A-5FFB-4076-8A35-844C74C0E875}"/>
              </a:ext>
            </a:extLst>
          </p:cNvPr>
          <p:cNvSpPr/>
          <p:nvPr/>
        </p:nvSpPr>
        <p:spPr>
          <a:xfrm>
            <a:off x="562708" y="338309"/>
            <a:ext cx="35169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Линия власти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59183D07-30F1-4DB3-BA90-703C2F05AAF7}"/>
              </a:ext>
            </a:extLst>
          </p:cNvPr>
          <p:cNvSpPr/>
          <p:nvPr/>
        </p:nvSpPr>
        <p:spPr>
          <a:xfrm>
            <a:off x="6606007" y="340903"/>
            <a:ext cx="55727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Линия благословения</a:t>
            </a:r>
          </a:p>
        </p:txBody>
      </p:sp>
    </p:spTree>
    <p:extLst>
      <p:ext uri="{BB962C8B-B14F-4D97-AF65-F5344CB8AC3E}">
        <p14:creationId xmlns:p14="http://schemas.microsoft.com/office/powerpoint/2010/main" val="45584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864492BB-FD99-44E9-96E0-F7E1D68F5234}"/>
              </a:ext>
            </a:extLst>
          </p:cNvPr>
          <p:cNvGrpSpPr/>
          <p:nvPr/>
        </p:nvGrpSpPr>
        <p:grpSpPr>
          <a:xfrm>
            <a:off x="4897463" y="109050"/>
            <a:ext cx="1717658" cy="1931458"/>
            <a:chOff x="1" y="3086"/>
            <a:chExt cx="1352020" cy="1931458"/>
          </a:xfrm>
        </p:grpSpPr>
        <p:sp>
          <p:nvSpPr>
            <p:cNvPr id="17" name="Стрелка: шеврон 16">
              <a:extLst>
                <a:ext uri="{FF2B5EF4-FFF2-40B4-BE49-F238E27FC236}">
                  <a16:creationId xmlns:a16="http://schemas.microsoft.com/office/drawing/2014/main" id="{464E6F4D-5AB3-4408-B9AF-04A681674FF7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  <a:solidFill>
              <a:srgbClr val="C0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трелка: шеврон 4">
              <a:extLst>
                <a:ext uri="{FF2B5EF4-FFF2-40B4-BE49-F238E27FC236}">
                  <a16:creationId xmlns:a16="http://schemas.microsoft.com/office/drawing/2014/main" id="{7813AA2E-BA4D-4543-94E0-2BC3B3295E08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Бог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4EC854E1-AC4D-4CD7-850D-4913C938F4EF}"/>
              </a:ext>
            </a:extLst>
          </p:cNvPr>
          <p:cNvGrpSpPr/>
          <p:nvPr/>
        </p:nvGrpSpPr>
        <p:grpSpPr>
          <a:xfrm>
            <a:off x="4897464" y="1307805"/>
            <a:ext cx="1717657" cy="1931458"/>
            <a:chOff x="1" y="3086"/>
            <a:chExt cx="1352020" cy="1931458"/>
          </a:xfrm>
        </p:grpSpPr>
        <p:sp>
          <p:nvSpPr>
            <p:cNvPr id="20" name="Стрелка: шеврон 19">
              <a:extLst>
                <a:ext uri="{FF2B5EF4-FFF2-40B4-BE49-F238E27FC236}">
                  <a16:creationId xmlns:a16="http://schemas.microsoft.com/office/drawing/2014/main" id="{D90DDD54-A638-44E4-8235-7507E47B7F9C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  <a:solidFill>
              <a:srgbClr val="C0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трелка: шеврон 4">
              <a:extLst>
                <a:ext uri="{FF2B5EF4-FFF2-40B4-BE49-F238E27FC236}">
                  <a16:creationId xmlns:a16="http://schemas.microsoft.com/office/drawing/2014/main" id="{24DFFBEF-7454-4724-A4CD-C2A96D3E3FA9}"/>
                </a:ext>
              </a:extLst>
            </p:cNvPr>
            <p:cNvSpPr txBox="1"/>
            <p:nvPr/>
          </p:nvSpPr>
          <p:spPr>
            <a:xfrm>
              <a:off x="1" y="679096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Христос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41F2E06-164B-4844-BBB5-51D1AF9134F8}"/>
              </a:ext>
            </a:extLst>
          </p:cNvPr>
          <p:cNvGrpSpPr/>
          <p:nvPr/>
        </p:nvGrpSpPr>
        <p:grpSpPr>
          <a:xfrm>
            <a:off x="4897463" y="2510773"/>
            <a:ext cx="1717658" cy="1931458"/>
            <a:chOff x="1" y="3086"/>
            <a:chExt cx="1352020" cy="1931458"/>
          </a:xfrm>
        </p:grpSpPr>
        <p:sp>
          <p:nvSpPr>
            <p:cNvPr id="23" name="Стрелка: шеврон 22">
              <a:extLst>
                <a:ext uri="{FF2B5EF4-FFF2-40B4-BE49-F238E27FC236}">
                  <a16:creationId xmlns:a16="http://schemas.microsoft.com/office/drawing/2014/main" id="{A69BC0DD-ED3F-4CD6-BAFB-BEB5BF5CA170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трелка: шеврон 4">
              <a:extLst>
                <a:ext uri="{FF2B5EF4-FFF2-40B4-BE49-F238E27FC236}">
                  <a16:creationId xmlns:a16="http://schemas.microsoft.com/office/drawing/2014/main" id="{E48CAD10-8440-4445-BDED-80E411487F4D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Муж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869A7746-50A6-4732-BE0A-D2EA08B9A73E}"/>
              </a:ext>
            </a:extLst>
          </p:cNvPr>
          <p:cNvGrpSpPr/>
          <p:nvPr/>
        </p:nvGrpSpPr>
        <p:grpSpPr>
          <a:xfrm>
            <a:off x="7026285" y="3239264"/>
            <a:ext cx="1717658" cy="1931458"/>
            <a:chOff x="1" y="3086"/>
            <a:chExt cx="1352020" cy="1931458"/>
          </a:xfrm>
        </p:grpSpPr>
        <p:sp>
          <p:nvSpPr>
            <p:cNvPr id="26" name="Стрелка: шеврон 25">
              <a:extLst>
                <a:ext uri="{FF2B5EF4-FFF2-40B4-BE49-F238E27FC236}">
                  <a16:creationId xmlns:a16="http://schemas.microsoft.com/office/drawing/2014/main" id="{6B39955F-C481-4C37-94F6-5C08572FE2B1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Стрелка: шеврон 4">
              <a:extLst>
                <a:ext uri="{FF2B5EF4-FFF2-40B4-BE49-F238E27FC236}">
                  <a16:creationId xmlns:a16="http://schemas.microsoft.com/office/drawing/2014/main" id="{7A81FA45-D368-4B61-A0FA-47EBEF9E918C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Жена</a:t>
              </a: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B0E2A961-E76D-4EDE-BCC3-3EFD05FA3C93}"/>
              </a:ext>
            </a:extLst>
          </p:cNvPr>
          <p:cNvGrpSpPr/>
          <p:nvPr/>
        </p:nvGrpSpPr>
        <p:grpSpPr>
          <a:xfrm>
            <a:off x="5961874" y="5038482"/>
            <a:ext cx="1717658" cy="1931458"/>
            <a:chOff x="1" y="3086"/>
            <a:chExt cx="1352020" cy="1931458"/>
          </a:xfrm>
        </p:grpSpPr>
        <p:sp>
          <p:nvSpPr>
            <p:cNvPr id="29" name="Стрелка: шеврон 28">
              <a:extLst>
                <a:ext uri="{FF2B5EF4-FFF2-40B4-BE49-F238E27FC236}">
                  <a16:creationId xmlns:a16="http://schemas.microsoft.com/office/drawing/2014/main" id="{8779C5BD-002F-41CB-9419-2283F524FC3A}"/>
                </a:ext>
              </a:extLst>
            </p:cNvPr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Стрелка: шеврон 4">
              <a:extLst>
                <a:ext uri="{FF2B5EF4-FFF2-40B4-BE49-F238E27FC236}">
                  <a16:creationId xmlns:a16="http://schemas.microsoft.com/office/drawing/2014/main" id="{AB3393B4-B801-4E06-8788-3D03CECC7D97}"/>
                </a:ext>
              </a:extLst>
            </p:cNvPr>
            <p:cNvSpPr txBox="1"/>
            <p:nvPr/>
          </p:nvSpPr>
          <p:spPr>
            <a:xfrm>
              <a:off x="1" y="889055"/>
              <a:ext cx="1352020" cy="5794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3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Дети</a:t>
              </a:r>
              <a:endParaRPr lang="ru-RU" sz="38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34AE82A-5FFB-4076-8A35-844C74C0E875}"/>
              </a:ext>
            </a:extLst>
          </p:cNvPr>
          <p:cNvSpPr/>
          <p:nvPr/>
        </p:nvSpPr>
        <p:spPr>
          <a:xfrm>
            <a:off x="562708" y="338309"/>
            <a:ext cx="35169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Линия власти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59183D07-30F1-4DB3-BA90-703C2F05AAF7}"/>
              </a:ext>
            </a:extLst>
          </p:cNvPr>
          <p:cNvSpPr/>
          <p:nvPr/>
        </p:nvSpPr>
        <p:spPr>
          <a:xfrm>
            <a:off x="6606007" y="340903"/>
            <a:ext cx="55727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Линия благословения</a:t>
            </a:r>
          </a:p>
        </p:txBody>
      </p:sp>
    </p:spTree>
    <p:extLst>
      <p:ext uri="{BB962C8B-B14F-4D97-AF65-F5344CB8AC3E}">
        <p14:creationId xmlns:p14="http://schemas.microsoft.com/office/powerpoint/2010/main" val="287831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8B95ECE4-8933-4300-9C69-9FBE633EF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319" r="2396"/>
          <a:stretch/>
        </p:blipFill>
        <p:spPr>
          <a:xfrm>
            <a:off x="5935850" y="925081"/>
            <a:ext cx="6090835" cy="500783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20596BD-2A68-41B6-B221-8B8B2B5CB9AA}"/>
              </a:ext>
            </a:extLst>
          </p:cNvPr>
          <p:cNvSpPr/>
          <p:nvPr/>
        </p:nvSpPr>
        <p:spPr>
          <a:xfrm>
            <a:off x="0" y="1351507"/>
            <a:ext cx="579686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3.	Жена была сотворена, чтобы быть мамой</a:t>
            </a:r>
          </a:p>
        </p:txBody>
      </p:sp>
    </p:spTree>
    <p:extLst>
      <p:ext uri="{BB962C8B-B14F-4D97-AF65-F5344CB8AC3E}">
        <p14:creationId xmlns:p14="http://schemas.microsoft.com/office/powerpoint/2010/main" val="3118552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247973" y="0"/>
            <a:ext cx="11732217" cy="6858000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Бытие 1:27-28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6000" b="1" dirty="0">
                <a:solidFill>
                  <a:srgbClr val="FFFF00"/>
                </a:solidFill>
                <a:latin typeface="Calibri"/>
              </a:rPr>
              <a:t> </a:t>
            </a:r>
            <a:r>
              <a:rPr lang="ru-RU" sz="5600" dirty="0">
                <a:solidFill>
                  <a:srgbClr val="FFFF00"/>
                </a:solidFill>
              </a:rPr>
              <a:t>И сотворил Бог человека по образу Своему, по образу Божию сотворил его; мужчину и женщину сотворил их. И </a:t>
            </a:r>
            <a:r>
              <a:rPr lang="ru-RU" sz="5600" b="1" u="sng" dirty="0">
                <a:solidFill>
                  <a:srgbClr val="FFFF00"/>
                </a:solidFill>
              </a:rPr>
              <a:t>благословил их Бог</a:t>
            </a:r>
            <a:r>
              <a:rPr lang="ru-RU" sz="5600" dirty="0">
                <a:solidFill>
                  <a:srgbClr val="FFFF00"/>
                </a:solidFill>
              </a:rPr>
              <a:t>, и сказал им Бог: </a:t>
            </a:r>
            <a:r>
              <a:rPr lang="ru-RU" sz="5600" b="1" u="sng" dirty="0">
                <a:solidFill>
                  <a:srgbClr val="FFFF00"/>
                </a:solidFill>
              </a:rPr>
              <a:t>плодитесь и размножайтесь</a:t>
            </a:r>
            <a:r>
              <a:rPr lang="ru-RU" sz="5600" dirty="0">
                <a:solidFill>
                  <a:srgbClr val="FFFF00"/>
                </a:solidFill>
              </a:rPr>
              <a:t>, и наполняйте землю.</a:t>
            </a:r>
            <a:endParaRPr sz="5600" dirty="0"/>
          </a:p>
        </p:txBody>
      </p:sp>
    </p:spTree>
    <p:extLst>
      <p:ext uri="{BB962C8B-B14F-4D97-AF65-F5344CB8AC3E}">
        <p14:creationId xmlns:p14="http://schemas.microsoft.com/office/powerpoint/2010/main" val="296666586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88A6A9A8-DC1C-4D69-AAF6-FEC5779251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8028"/>
          <a:stretch/>
        </p:blipFill>
        <p:spPr>
          <a:xfrm>
            <a:off x="6438759" y="2201070"/>
            <a:ext cx="5179580" cy="421379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6703AC-D9E2-4954-A0B0-F21C2E0AD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661" y="2201070"/>
            <a:ext cx="5793972" cy="421379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500225-053A-4FF1-946E-458776B45333}"/>
              </a:ext>
            </a:extLst>
          </p:cNvPr>
          <p:cNvSpPr/>
          <p:nvPr/>
        </p:nvSpPr>
        <p:spPr>
          <a:xfrm>
            <a:off x="27501" y="173678"/>
            <a:ext cx="121644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Счастье вне Божьего предназначения – недостижимый мираж и самообман</a:t>
            </a:r>
          </a:p>
        </p:txBody>
      </p:sp>
    </p:spTree>
    <p:extLst>
      <p:ext uri="{BB962C8B-B14F-4D97-AF65-F5344CB8AC3E}">
        <p14:creationId xmlns:p14="http://schemas.microsoft.com/office/powerpoint/2010/main" val="1863166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54ECA9-8A58-48DC-A964-8653779B6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CECEAD3-8AC1-45EE-8542-A8DB0394C629}"/>
              </a:ext>
            </a:extLst>
          </p:cNvPr>
          <p:cNvSpPr/>
          <p:nvPr/>
        </p:nvSpPr>
        <p:spPr>
          <a:xfrm>
            <a:off x="4248442" y="3428999"/>
            <a:ext cx="79435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Неужели вы, правда, верите лжи, что Бог сотворил женщину для того, чтобы она мучалась и страдала? </a:t>
            </a:r>
          </a:p>
        </p:txBody>
      </p:sp>
    </p:spTree>
    <p:extLst>
      <p:ext uri="{BB962C8B-B14F-4D97-AF65-F5344CB8AC3E}">
        <p14:creationId xmlns:p14="http://schemas.microsoft.com/office/powerpoint/2010/main" val="22551789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1DC9CB-1335-4097-94D0-57959A6E4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B1BD097-8001-4150-A925-E898764973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69333"/>
            <a:ext cx="12401176" cy="702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4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C49D2AD-BA6F-481F-81BC-486906CD35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448732"/>
            <a:ext cx="6740463" cy="396053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329F158-D33C-4F3C-B8FA-9E2639012C2E}"/>
              </a:ext>
            </a:extLst>
          </p:cNvPr>
          <p:cNvSpPr/>
          <p:nvPr/>
        </p:nvSpPr>
        <p:spPr>
          <a:xfrm>
            <a:off x="0" y="1351507"/>
            <a:ext cx="579686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4.	Жена была сотворена, чтобы быть любимой</a:t>
            </a:r>
          </a:p>
        </p:txBody>
      </p:sp>
    </p:spTree>
    <p:extLst>
      <p:ext uri="{BB962C8B-B14F-4D97-AF65-F5344CB8AC3E}">
        <p14:creationId xmlns:p14="http://schemas.microsoft.com/office/powerpoint/2010/main" val="34337699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D9563B9-B911-46AD-A804-737B4E784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01" y="2332984"/>
            <a:ext cx="6252758" cy="41522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AA65F9-1668-4638-BB77-8FE3C336F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259" y="2332984"/>
            <a:ext cx="5949452" cy="4152222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DD580C4-F83F-4BEA-858D-AE1D7C5EF688}"/>
              </a:ext>
            </a:extLst>
          </p:cNvPr>
          <p:cNvSpPr/>
          <p:nvPr/>
        </p:nvSpPr>
        <p:spPr>
          <a:xfrm>
            <a:off x="27501" y="173678"/>
            <a:ext cx="121644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Любовь – это источник жизненных сил любой женщины</a:t>
            </a:r>
          </a:p>
        </p:txBody>
      </p:sp>
    </p:spTree>
    <p:extLst>
      <p:ext uri="{BB962C8B-B14F-4D97-AF65-F5344CB8AC3E}">
        <p14:creationId xmlns:p14="http://schemas.microsoft.com/office/powerpoint/2010/main" val="31487228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464949" y="356388"/>
            <a:ext cx="11344759" cy="5667840"/>
          </a:xfrm>
          <a:prstGeom prst="rect">
            <a:avLst/>
          </a:prstGeom>
          <a:noFill/>
          <a:ln>
            <a:noFill/>
          </a:ln>
          <a:effectLst>
            <a:outerShdw blurRad="25400" dist="25400" dir="2700000" algn="ctr" rotWithShape="0">
              <a:schemeClr val="bg1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0000"/>
                </a:solidFill>
                <a:latin typeface="Calibri"/>
              </a:rPr>
              <a:t>Колоссянам 3:19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ru-RU" sz="6600" b="1" dirty="0">
                <a:solidFill>
                  <a:srgbClr val="FFFF00"/>
                </a:solidFill>
                <a:latin typeface="Calibri"/>
              </a:rPr>
              <a:t> </a:t>
            </a:r>
            <a:r>
              <a:rPr lang="ru-RU" sz="6600" dirty="0">
                <a:solidFill>
                  <a:srgbClr val="FFFF00"/>
                </a:solidFill>
              </a:rPr>
              <a:t>Мужья, </a:t>
            </a:r>
            <a:r>
              <a:rPr lang="ru-RU" sz="6600" b="1" u="sng" dirty="0">
                <a:solidFill>
                  <a:srgbClr val="FFFF00"/>
                </a:solidFill>
              </a:rPr>
              <a:t>любите своих жен</a:t>
            </a:r>
            <a:r>
              <a:rPr lang="ru-RU" sz="6600" b="1" dirty="0">
                <a:solidFill>
                  <a:srgbClr val="FFFF00"/>
                </a:solidFill>
              </a:rPr>
              <a:t> </a:t>
            </a:r>
            <a:r>
              <a:rPr lang="ru-RU" sz="6600" dirty="0">
                <a:solidFill>
                  <a:srgbClr val="FFFF00"/>
                </a:solidFill>
              </a:rPr>
              <a:t>и не будьте к ним суровы</a:t>
            </a:r>
            <a:endParaRPr lang="ru-RU" sz="6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43026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1829163-CF1D-4090-91E5-38EE8997D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77437" y="929460"/>
            <a:ext cx="7783654" cy="499907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9A3D27C-F687-4F3A-98CF-3F49A24A713F}"/>
              </a:ext>
            </a:extLst>
          </p:cNvPr>
          <p:cNvSpPr/>
          <p:nvPr/>
        </p:nvSpPr>
        <p:spPr>
          <a:xfrm>
            <a:off x="0" y="757893"/>
            <a:ext cx="427743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cs typeface="Times New Roman" panose="02020603050405020304" pitchFamily="18" charset="0"/>
              </a:rPr>
              <a:t>Любовь – это топливо вашей жены</a:t>
            </a:r>
          </a:p>
        </p:txBody>
      </p:sp>
    </p:spTree>
    <p:extLst>
      <p:ext uri="{BB962C8B-B14F-4D97-AF65-F5344CB8AC3E}">
        <p14:creationId xmlns:p14="http://schemas.microsoft.com/office/powerpoint/2010/main" val="32913265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0">
            <a:extLst>
              <a:ext uri="{FF2B5EF4-FFF2-40B4-BE49-F238E27FC236}">
                <a16:creationId xmlns:a16="http://schemas.microsoft.com/office/drawing/2014/main" id="{A2509F26-B5DC-4BA7-B476-4CB044237A2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DB103EB1-B135-4526-B883-33228FC27FF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FC4BF6-C9F3-42BC-9F3D-576FA97886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2" r="3857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58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297</Words>
  <Application>Microsoft Office PowerPoint</Application>
  <PresentationFormat>Широкоэкранный</PresentationFormat>
  <Paragraphs>56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Impact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 Кисляк</dc:creator>
  <cp:lastModifiedBy>Demid Kisliak</cp:lastModifiedBy>
  <cp:revision>8</cp:revision>
  <dcterms:created xsi:type="dcterms:W3CDTF">2018-02-16T22:44:45Z</dcterms:created>
  <dcterms:modified xsi:type="dcterms:W3CDTF">2018-02-18T08:29:30Z</dcterms:modified>
</cp:coreProperties>
</file>